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Coco Gothic Bold" charset="1" panose="00000000000000000000"/>
      <p:regular r:id="rId15"/>
    </p:embeddedFont>
    <p:embeddedFont>
      <p:font typeface="Open Sans Bold" charset="1" panose="020B0806030504020204"/>
      <p:regular r:id="rId16"/>
    </p:embeddedFont>
    <p:embeddedFont>
      <p:font typeface="Coco Gothic" charset="1" panose="00000000000000000000"/>
      <p:regular r:id="rId17"/>
    </p:embeddedFont>
    <p:embeddedFont>
      <p:font typeface="Poppins" charset="1" panose="00000500000000000000"/>
      <p:regular r:id="rId18"/>
    </p:embeddedFont>
    <p:embeddedFont>
      <p:font typeface="Poppins Bold" charset="1" panose="000008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2" Target="../media/image4.png" Type="http://schemas.openxmlformats.org/officeDocument/2006/relationships/image"/><Relationship Id="rId3" Target="../media/image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8.png" Type="http://schemas.openxmlformats.org/officeDocument/2006/relationships/image"/><Relationship Id="rId7" Target="../media/image9.svg" Type="http://schemas.openxmlformats.org/officeDocument/2006/relationships/image"/><Relationship Id="rId8" Target="../media/image10.png" Type="http://schemas.openxmlformats.org/officeDocument/2006/relationships/image"/><Relationship Id="rId9"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3416" r="0" b="-83416"/>
            </a:stretch>
          </a:blipFill>
        </p:spPr>
      </p:sp>
      <p:sp>
        <p:nvSpPr>
          <p:cNvPr name="TextBox 3" id="3"/>
          <p:cNvSpPr txBox="true"/>
          <p:nvPr/>
        </p:nvSpPr>
        <p:spPr>
          <a:xfrm rot="0">
            <a:off x="1028700" y="3973433"/>
            <a:ext cx="16230600" cy="1770063"/>
          </a:xfrm>
          <a:prstGeom prst="rect">
            <a:avLst/>
          </a:prstGeom>
        </p:spPr>
        <p:txBody>
          <a:bodyPr anchor="t" rtlCol="false" tIns="0" lIns="0" bIns="0" rIns="0">
            <a:spAutoFit/>
          </a:bodyPr>
          <a:lstStyle/>
          <a:p>
            <a:pPr algn="ctr">
              <a:lnSpc>
                <a:spcPts val="13999"/>
              </a:lnSpc>
            </a:pPr>
            <a:r>
              <a:rPr lang="en-US" sz="9999">
                <a:solidFill>
                  <a:srgbClr val="FFD21B"/>
                </a:solidFill>
                <a:latin typeface="Coco Gothic Bold"/>
              </a:rPr>
              <a:t>PRÉSENTATION</a:t>
            </a:r>
          </a:p>
        </p:txBody>
      </p:sp>
      <p:sp>
        <p:nvSpPr>
          <p:cNvPr name="TextBox 4" id="4"/>
          <p:cNvSpPr txBox="true"/>
          <p:nvPr/>
        </p:nvSpPr>
        <p:spPr>
          <a:xfrm rot="0">
            <a:off x="-437204" y="5857796"/>
            <a:ext cx="18273046" cy="945274"/>
          </a:xfrm>
          <a:prstGeom prst="rect">
            <a:avLst/>
          </a:prstGeom>
        </p:spPr>
        <p:txBody>
          <a:bodyPr anchor="t" rtlCol="false" tIns="0" lIns="0" bIns="0" rIns="0">
            <a:spAutoFit/>
          </a:bodyPr>
          <a:lstStyle/>
          <a:p>
            <a:pPr algn="ctr">
              <a:lnSpc>
                <a:spcPts val="6858"/>
              </a:lnSpc>
            </a:pPr>
            <a:r>
              <a:rPr lang="en-US" sz="7070">
                <a:solidFill>
                  <a:srgbClr val="FFFDF7"/>
                </a:solidFill>
                <a:latin typeface="Coco Gothic Bold"/>
              </a:rPr>
              <a:t>CERTIFICATION</a:t>
            </a:r>
          </a:p>
        </p:txBody>
      </p:sp>
      <p:grpSp>
        <p:nvGrpSpPr>
          <p:cNvPr name="Group 5" id="5"/>
          <p:cNvGrpSpPr/>
          <p:nvPr/>
        </p:nvGrpSpPr>
        <p:grpSpPr>
          <a:xfrm rot="0">
            <a:off x="725728" y="722948"/>
            <a:ext cx="16836543" cy="305753"/>
            <a:chOff x="0" y="0"/>
            <a:chExt cx="22448725" cy="407670"/>
          </a:xfrm>
        </p:grpSpPr>
        <p:sp>
          <p:nvSpPr>
            <p:cNvPr name="AutoShape 6" id="6"/>
            <p:cNvSpPr/>
            <p:nvPr/>
          </p:nvSpPr>
          <p:spPr>
            <a:xfrm flipV="true">
              <a:off x="0" y="401320"/>
              <a:ext cx="22448725" cy="0"/>
            </a:xfrm>
            <a:prstGeom prst="line">
              <a:avLst/>
            </a:prstGeom>
            <a:ln cap="flat" w="12700">
              <a:solidFill>
                <a:srgbClr val="FFFFFF"/>
              </a:solidFill>
              <a:prstDash val="solid"/>
              <a:headEnd type="none" len="sm" w="sm"/>
              <a:tailEnd type="none" len="sm" w="sm"/>
            </a:ln>
          </p:spPr>
        </p:sp>
        <p:sp>
          <p:nvSpPr>
            <p:cNvPr name="TextBox 7" id="7"/>
            <p:cNvSpPr txBox="true"/>
            <p:nvPr/>
          </p:nvSpPr>
          <p:spPr>
            <a:xfrm rot="0">
              <a:off x="0" y="19050"/>
              <a:ext cx="10337735" cy="280670"/>
            </a:xfrm>
            <a:prstGeom prst="rect">
              <a:avLst/>
            </a:prstGeom>
          </p:spPr>
          <p:txBody>
            <a:bodyPr anchor="t" rtlCol="false" tIns="0" lIns="0" bIns="0" rIns="0">
              <a:spAutoFit/>
            </a:bodyPr>
            <a:lstStyle/>
            <a:p>
              <a:pPr algn="l">
                <a:lnSpc>
                  <a:spcPts val="1455"/>
                </a:lnSpc>
              </a:pPr>
              <a:r>
                <a:rPr lang="en-US" sz="1500">
                  <a:solidFill>
                    <a:srgbClr val="FFFFFF"/>
                  </a:solidFill>
                  <a:latin typeface="Coco Gothic Bold"/>
                </a:rPr>
                <a:t>KAIS ATTIA</a:t>
              </a:r>
            </a:p>
          </p:txBody>
        </p:sp>
        <p:sp>
          <p:nvSpPr>
            <p:cNvPr name="TextBox 8" id="8"/>
            <p:cNvSpPr txBox="true"/>
            <p:nvPr/>
          </p:nvSpPr>
          <p:spPr>
            <a:xfrm rot="0">
              <a:off x="12110989" y="19050"/>
              <a:ext cx="10337735" cy="280670"/>
            </a:xfrm>
            <a:prstGeom prst="rect">
              <a:avLst/>
            </a:prstGeom>
          </p:spPr>
          <p:txBody>
            <a:bodyPr anchor="t" rtlCol="false" tIns="0" lIns="0" bIns="0" rIns="0">
              <a:spAutoFit/>
            </a:bodyPr>
            <a:lstStyle/>
            <a:p>
              <a:pPr algn="r">
                <a:lnSpc>
                  <a:spcPts val="1455"/>
                </a:lnSpc>
              </a:pPr>
              <a:r>
                <a:rPr lang="en-US" sz="1500">
                  <a:solidFill>
                    <a:srgbClr val="FFFFFF"/>
                  </a:solidFill>
                  <a:latin typeface="Coco Gothic Bold"/>
                </a:rPr>
                <a:t>2024</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A1B1D"/>
        </a:solidFill>
      </p:bgPr>
    </p:bg>
    <p:spTree>
      <p:nvGrpSpPr>
        <p:cNvPr id="1" name=""/>
        <p:cNvGrpSpPr/>
        <p:nvPr/>
      </p:nvGrpSpPr>
      <p:grpSpPr>
        <a:xfrm>
          <a:off x="0" y="0"/>
          <a:ext cx="0" cy="0"/>
          <a:chOff x="0" y="0"/>
          <a:chExt cx="0" cy="0"/>
        </a:xfrm>
      </p:grpSpPr>
      <p:grpSp>
        <p:nvGrpSpPr>
          <p:cNvPr name="Group 2" id="2"/>
          <p:cNvGrpSpPr/>
          <p:nvPr/>
        </p:nvGrpSpPr>
        <p:grpSpPr>
          <a:xfrm rot="0">
            <a:off x="478418" y="474099"/>
            <a:ext cx="17331164" cy="9338801"/>
            <a:chOff x="0" y="0"/>
            <a:chExt cx="2685051" cy="1446825"/>
          </a:xfrm>
        </p:grpSpPr>
        <p:sp>
          <p:nvSpPr>
            <p:cNvPr name="Freeform 3" id="3"/>
            <p:cNvSpPr/>
            <p:nvPr/>
          </p:nvSpPr>
          <p:spPr>
            <a:xfrm flipH="false" flipV="false" rot="0">
              <a:off x="0" y="0"/>
              <a:ext cx="2685051" cy="1446825"/>
            </a:xfrm>
            <a:custGeom>
              <a:avLst/>
              <a:gdLst/>
              <a:ahLst/>
              <a:cxnLst/>
              <a:rect r="r" b="b" t="t" l="l"/>
              <a:pathLst>
                <a:path h="1446825" w="2685051">
                  <a:moveTo>
                    <a:pt x="0" y="0"/>
                  </a:moveTo>
                  <a:lnTo>
                    <a:pt x="2685051" y="0"/>
                  </a:lnTo>
                  <a:lnTo>
                    <a:pt x="2685051" y="1446825"/>
                  </a:lnTo>
                  <a:lnTo>
                    <a:pt x="0" y="1446825"/>
                  </a:lnTo>
                  <a:close/>
                </a:path>
              </a:pathLst>
            </a:custGeom>
            <a:blipFill>
              <a:blip r:embed="rId2"/>
              <a:stretch>
                <a:fillRect l="0" t="-89273" r="0" b="-89273"/>
              </a:stretch>
            </a:blipFill>
          </p:spPr>
        </p:sp>
      </p:grpSp>
      <p:grpSp>
        <p:nvGrpSpPr>
          <p:cNvPr name="Group 4" id="4"/>
          <p:cNvGrpSpPr/>
          <p:nvPr/>
        </p:nvGrpSpPr>
        <p:grpSpPr>
          <a:xfrm rot="0">
            <a:off x="725728" y="722948"/>
            <a:ext cx="16836543" cy="305753"/>
            <a:chOff x="0" y="0"/>
            <a:chExt cx="22448725" cy="407670"/>
          </a:xfrm>
        </p:grpSpPr>
        <p:sp>
          <p:nvSpPr>
            <p:cNvPr name="AutoShape 5" id="5"/>
            <p:cNvSpPr/>
            <p:nvPr/>
          </p:nvSpPr>
          <p:spPr>
            <a:xfrm flipV="true">
              <a:off x="0" y="401320"/>
              <a:ext cx="22448725" cy="0"/>
            </a:xfrm>
            <a:prstGeom prst="line">
              <a:avLst/>
            </a:prstGeom>
            <a:ln cap="flat" w="12700">
              <a:solidFill>
                <a:srgbClr val="FEFEFE"/>
              </a:solidFill>
              <a:prstDash val="solid"/>
              <a:headEnd type="none" len="sm" w="sm"/>
              <a:tailEnd type="none" len="sm" w="sm"/>
            </a:ln>
          </p:spPr>
        </p:sp>
        <p:sp>
          <p:nvSpPr>
            <p:cNvPr name="TextBox 6" id="6"/>
            <p:cNvSpPr txBox="true"/>
            <p:nvPr/>
          </p:nvSpPr>
          <p:spPr>
            <a:xfrm rot="0">
              <a:off x="0" y="19050"/>
              <a:ext cx="10337735" cy="280670"/>
            </a:xfrm>
            <a:prstGeom prst="rect">
              <a:avLst/>
            </a:prstGeom>
          </p:spPr>
          <p:txBody>
            <a:bodyPr anchor="t" rtlCol="false" tIns="0" lIns="0" bIns="0" rIns="0">
              <a:spAutoFit/>
            </a:bodyPr>
            <a:lstStyle/>
            <a:p>
              <a:pPr algn="l">
                <a:lnSpc>
                  <a:spcPts val="1455"/>
                </a:lnSpc>
              </a:pPr>
              <a:r>
                <a:rPr lang="en-US" sz="1500">
                  <a:solidFill>
                    <a:srgbClr val="FEFEFE"/>
                  </a:solidFill>
                  <a:latin typeface="Coco Gothic Bold"/>
                </a:rPr>
                <a:t>KAIS ATTIA</a:t>
              </a:r>
            </a:p>
          </p:txBody>
        </p:sp>
        <p:sp>
          <p:nvSpPr>
            <p:cNvPr name="TextBox 7" id="7"/>
            <p:cNvSpPr txBox="true"/>
            <p:nvPr/>
          </p:nvSpPr>
          <p:spPr>
            <a:xfrm rot="0">
              <a:off x="12110989" y="19050"/>
              <a:ext cx="10337735" cy="280670"/>
            </a:xfrm>
            <a:prstGeom prst="rect">
              <a:avLst/>
            </a:prstGeom>
          </p:spPr>
          <p:txBody>
            <a:bodyPr anchor="t" rtlCol="false" tIns="0" lIns="0" bIns="0" rIns="0">
              <a:spAutoFit/>
            </a:bodyPr>
            <a:lstStyle/>
            <a:p>
              <a:pPr algn="r">
                <a:lnSpc>
                  <a:spcPts val="1455"/>
                </a:lnSpc>
              </a:pPr>
              <a:r>
                <a:rPr lang="en-US" sz="1500">
                  <a:solidFill>
                    <a:srgbClr val="FEFEFE"/>
                  </a:solidFill>
                  <a:latin typeface="Coco Gothic Bold"/>
                </a:rPr>
                <a:t>2024</a:t>
              </a:r>
            </a:p>
          </p:txBody>
        </p:sp>
      </p:grpSp>
      <p:sp>
        <p:nvSpPr>
          <p:cNvPr name="Freeform 8" id="8"/>
          <p:cNvSpPr/>
          <p:nvPr/>
        </p:nvSpPr>
        <p:spPr>
          <a:xfrm flipH="false" flipV="false" rot="0">
            <a:off x="7065282" y="5976353"/>
            <a:ext cx="3281947" cy="3281947"/>
          </a:xfrm>
          <a:custGeom>
            <a:avLst/>
            <a:gdLst/>
            <a:ahLst/>
            <a:cxnLst/>
            <a:rect r="r" b="b" t="t" l="l"/>
            <a:pathLst>
              <a:path h="3281947" w="3281947">
                <a:moveTo>
                  <a:pt x="0" y="0"/>
                </a:moveTo>
                <a:lnTo>
                  <a:pt x="3281947" y="0"/>
                </a:lnTo>
                <a:lnTo>
                  <a:pt x="3281947" y="3281947"/>
                </a:lnTo>
                <a:lnTo>
                  <a:pt x="0" y="3281947"/>
                </a:lnTo>
                <a:lnTo>
                  <a:pt x="0" y="0"/>
                </a:lnTo>
                <a:close/>
              </a:path>
            </a:pathLst>
          </a:custGeom>
          <a:blipFill>
            <a:blip r:embed="rId3"/>
            <a:stretch>
              <a:fillRect l="0" t="0" r="0" b="0"/>
            </a:stretch>
          </a:blipFill>
        </p:spPr>
      </p:sp>
      <p:sp>
        <p:nvSpPr>
          <p:cNvPr name="TextBox 9" id="9"/>
          <p:cNvSpPr txBox="true"/>
          <p:nvPr/>
        </p:nvSpPr>
        <p:spPr>
          <a:xfrm rot="0">
            <a:off x="2470260" y="1907770"/>
            <a:ext cx="12471991" cy="3717925"/>
          </a:xfrm>
          <a:prstGeom prst="rect">
            <a:avLst/>
          </a:prstGeom>
        </p:spPr>
        <p:txBody>
          <a:bodyPr anchor="t" rtlCol="false" tIns="0" lIns="0" bIns="0" rIns="0">
            <a:spAutoFit/>
          </a:bodyPr>
          <a:lstStyle/>
          <a:p>
            <a:pPr algn="ctr">
              <a:lnSpc>
                <a:spcPts val="9800"/>
              </a:lnSpc>
            </a:pPr>
            <a:r>
              <a:rPr lang="en-US" sz="7000">
                <a:solidFill>
                  <a:srgbClr val="FFD21B"/>
                </a:solidFill>
                <a:latin typeface="Coco Gothic Bold"/>
              </a:rPr>
              <a:t>1. POURQUOI J’AI CHOISI LA CERTIFICATION AWS CLOUD PRACTITIONER ?</a:t>
            </a: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1A1B1D"/>
        </a:solidFill>
      </p:bgPr>
    </p:bg>
    <p:spTree>
      <p:nvGrpSpPr>
        <p:cNvPr id="1" name=""/>
        <p:cNvGrpSpPr/>
        <p:nvPr/>
      </p:nvGrpSpPr>
      <p:grpSpPr>
        <a:xfrm>
          <a:off x="0" y="0"/>
          <a:ext cx="0" cy="0"/>
          <a:chOff x="0" y="0"/>
          <a:chExt cx="0" cy="0"/>
        </a:xfrm>
      </p:grpSpPr>
      <p:sp>
        <p:nvSpPr>
          <p:cNvPr name="TextBox 2" id="2"/>
          <p:cNvSpPr txBox="true"/>
          <p:nvPr/>
        </p:nvSpPr>
        <p:spPr>
          <a:xfrm rot="0">
            <a:off x="1028700" y="895350"/>
            <a:ext cx="11024295" cy="1235272"/>
          </a:xfrm>
          <a:prstGeom prst="rect">
            <a:avLst/>
          </a:prstGeom>
        </p:spPr>
        <p:txBody>
          <a:bodyPr anchor="t" rtlCol="false" tIns="0" lIns="0" bIns="0" rIns="0">
            <a:spAutoFit/>
          </a:bodyPr>
          <a:lstStyle/>
          <a:p>
            <a:pPr algn="ctr">
              <a:lnSpc>
                <a:spcPts val="10139"/>
              </a:lnSpc>
            </a:pPr>
            <a:r>
              <a:rPr lang="en-US" sz="7242">
                <a:solidFill>
                  <a:srgbClr val="FFD21B"/>
                </a:solidFill>
                <a:latin typeface="Open Sans Bold"/>
              </a:rPr>
              <a:t>PROJET PROFESSIONNEL</a:t>
            </a:r>
          </a:p>
        </p:txBody>
      </p:sp>
      <p:sp>
        <p:nvSpPr>
          <p:cNvPr name="TextBox 3" id="3"/>
          <p:cNvSpPr txBox="true"/>
          <p:nvPr/>
        </p:nvSpPr>
        <p:spPr>
          <a:xfrm rot="0">
            <a:off x="12188577" y="3227819"/>
            <a:ext cx="3277195" cy="887095"/>
          </a:xfrm>
          <a:prstGeom prst="rect">
            <a:avLst/>
          </a:prstGeom>
        </p:spPr>
        <p:txBody>
          <a:bodyPr anchor="t" rtlCol="false" tIns="0" lIns="0" bIns="0" rIns="0">
            <a:spAutoFit/>
          </a:bodyPr>
          <a:lstStyle/>
          <a:p>
            <a:pPr algn="ctr">
              <a:lnSpc>
                <a:spcPts val="7279"/>
              </a:lnSpc>
            </a:pPr>
            <a:r>
              <a:rPr lang="en-US" sz="5199">
                <a:solidFill>
                  <a:srgbClr val="FEFEFE"/>
                </a:solidFill>
                <a:latin typeface="Open Sans Bold"/>
              </a:rPr>
              <a:t>Attia KAIS</a:t>
            </a:r>
          </a:p>
        </p:txBody>
      </p:sp>
      <p:sp>
        <p:nvSpPr>
          <p:cNvPr name="TextBox 4" id="4"/>
          <p:cNvSpPr txBox="true"/>
          <p:nvPr/>
        </p:nvSpPr>
        <p:spPr>
          <a:xfrm rot="0">
            <a:off x="1887677" y="4256405"/>
            <a:ext cx="16400323" cy="887095"/>
          </a:xfrm>
          <a:prstGeom prst="rect">
            <a:avLst/>
          </a:prstGeom>
        </p:spPr>
        <p:txBody>
          <a:bodyPr anchor="t" rtlCol="false" tIns="0" lIns="0" bIns="0" rIns="0">
            <a:spAutoFit/>
          </a:bodyPr>
          <a:lstStyle/>
          <a:p>
            <a:pPr algn="ctr" marL="0" indent="0" lvl="0">
              <a:lnSpc>
                <a:spcPts val="7279"/>
              </a:lnSpc>
              <a:spcBef>
                <a:spcPct val="0"/>
              </a:spcBef>
            </a:pPr>
            <a:r>
              <a:rPr lang="en-US" sz="5199">
                <a:solidFill>
                  <a:srgbClr val="FEFEFE"/>
                </a:solidFill>
                <a:latin typeface="Open Sans Bold"/>
              </a:rPr>
              <a:t>Métier attendu : Développeur Web</a:t>
            </a:r>
          </a:p>
        </p:txBody>
      </p:sp>
      <p:sp>
        <p:nvSpPr>
          <p:cNvPr name="TextBox 5" id="5"/>
          <p:cNvSpPr txBox="true"/>
          <p:nvPr/>
        </p:nvSpPr>
        <p:spPr>
          <a:xfrm rot="0">
            <a:off x="-1347145" y="5048250"/>
            <a:ext cx="19635145" cy="887095"/>
          </a:xfrm>
          <a:prstGeom prst="rect">
            <a:avLst/>
          </a:prstGeom>
        </p:spPr>
        <p:txBody>
          <a:bodyPr anchor="t" rtlCol="false" tIns="0" lIns="0" bIns="0" rIns="0">
            <a:spAutoFit/>
          </a:bodyPr>
          <a:lstStyle/>
          <a:p>
            <a:pPr algn="ctr">
              <a:lnSpc>
                <a:spcPts val="7279"/>
              </a:lnSpc>
            </a:pPr>
            <a:r>
              <a:rPr lang="en-US" sz="5199">
                <a:solidFill>
                  <a:srgbClr val="FFFFFF"/>
                </a:solidFill>
                <a:latin typeface="Open Sans Bold"/>
              </a:rPr>
              <a:t>Poursuite d’études : Licence informatique L3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1A1B1D"/>
        </a:solidFill>
      </p:bgPr>
    </p:bg>
    <p:spTree>
      <p:nvGrpSpPr>
        <p:cNvPr id="1" name=""/>
        <p:cNvGrpSpPr/>
        <p:nvPr/>
      </p:nvGrpSpPr>
      <p:grpSpPr>
        <a:xfrm>
          <a:off x="0" y="0"/>
          <a:ext cx="0" cy="0"/>
          <a:chOff x="0" y="0"/>
          <a:chExt cx="0" cy="0"/>
        </a:xfrm>
      </p:grpSpPr>
      <p:grpSp>
        <p:nvGrpSpPr>
          <p:cNvPr name="Group 2" id="2"/>
          <p:cNvGrpSpPr/>
          <p:nvPr/>
        </p:nvGrpSpPr>
        <p:grpSpPr>
          <a:xfrm rot="0">
            <a:off x="0" y="5147062"/>
            <a:ext cx="18288000" cy="5139938"/>
            <a:chOff x="0" y="0"/>
            <a:chExt cx="4816593" cy="1353729"/>
          </a:xfrm>
        </p:grpSpPr>
        <p:sp>
          <p:nvSpPr>
            <p:cNvPr name="Freeform 3" id="3"/>
            <p:cNvSpPr/>
            <p:nvPr/>
          </p:nvSpPr>
          <p:spPr>
            <a:xfrm flipH="false" flipV="false" rot="0">
              <a:off x="0" y="0"/>
              <a:ext cx="4816592" cy="1353729"/>
            </a:xfrm>
            <a:custGeom>
              <a:avLst/>
              <a:gdLst/>
              <a:ahLst/>
              <a:cxnLst/>
              <a:rect r="r" b="b" t="t" l="l"/>
              <a:pathLst>
                <a:path h="1353729" w="4816592">
                  <a:moveTo>
                    <a:pt x="0" y="0"/>
                  </a:moveTo>
                  <a:lnTo>
                    <a:pt x="4816592" y="0"/>
                  </a:lnTo>
                  <a:lnTo>
                    <a:pt x="4816592" y="1353729"/>
                  </a:lnTo>
                  <a:lnTo>
                    <a:pt x="0" y="1353729"/>
                  </a:lnTo>
                  <a:close/>
                </a:path>
              </a:pathLst>
            </a:custGeom>
            <a:solidFill>
              <a:srgbClr val="24282B"/>
            </a:solidFill>
          </p:spPr>
        </p:sp>
        <p:sp>
          <p:nvSpPr>
            <p:cNvPr name="TextBox 4" id="4"/>
            <p:cNvSpPr txBox="true"/>
            <p:nvPr/>
          </p:nvSpPr>
          <p:spPr>
            <a:xfrm>
              <a:off x="0" y="19050"/>
              <a:ext cx="4816593" cy="1334679"/>
            </a:xfrm>
            <a:prstGeom prst="rect">
              <a:avLst/>
            </a:prstGeom>
          </p:spPr>
          <p:txBody>
            <a:bodyPr anchor="ctr" rtlCol="false" tIns="50800" lIns="50800" bIns="50800" rIns="50800"/>
            <a:lstStyle/>
            <a:p>
              <a:pPr algn="ctr">
                <a:lnSpc>
                  <a:spcPts val="1455"/>
                </a:lnSpc>
              </a:pPr>
            </a:p>
          </p:txBody>
        </p:sp>
      </p:grpSp>
      <p:grpSp>
        <p:nvGrpSpPr>
          <p:cNvPr name="Group 5" id="5"/>
          <p:cNvGrpSpPr/>
          <p:nvPr/>
        </p:nvGrpSpPr>
        <p:grpSpPr>
          <a:xfrm rot="0">
            <a:off x="725728" y="722948"/>
            <a:ext cx="16836543" cy="305753"/>
            <a:chOff x="0" y="0"/>
            <a:chExt cx="22448725" cy="407670"/>
          </a:xfrm>
        </p:grpSpPr>
        <p:sp>
          <p:nvSpPr>
            <p:cNvPr name="AutoShape 6" id="6"/>
            <p:cNvSpPr/>
            <p:nvPr/>
          </p:nvSpPr>
          <p:spPr>
            <a:xfrm flipV="true">
              <a:off x="0" y="401320"/>
              <a:ext cx="22448725" cy="0"/>
            </a:xfrm>
            <a:prstGeom prst="line">
              <a:avLst/>
            </a:prstGeom>
            <a:ln cap="flat" w="12700">
              <a:solidFill>
                <a:srgbClr val="FFFFFF"/>
              </a:solidFill>
              <a:prstDash val="solid"/>
              <a:headEnd type="none" len="sm" w="sm"/>
              <a:tailEnd type="none" len="sm" w="sm"/>
            </a:ln>
          </p:spPr>
        </p:sp>
        <p:sp>
          <p:nvSpPr>
            <p:cNvPr name="TextBox 7" id="7"/>
            <p:cNvSpPr txBox="true"/>
            <p:nvPr/>
          </p:nvSpPr>
          <p:spPr>
            <a:xfrm rot="0">
              <a:off x="0" y="19050"/>
              <a:ext cx="10337735" cy="280670"/>
            </a:xfrm>
            <a:prstGeom prst="rect">
              <a:avLst/>
            </a:prstGeom>
          </p:spPr>
          <p:txBody>
            <a:bodyPr anchor="t" rtlCol="false" tIns="0" lIns="0" bIns="0" rIns="0">
              <a:spAutoFit/>
            </a:bodyPr>
            <a:lstStyle/>
            <a:p>
              <a:pPr algn="l">
                <a:lnSpc>
                  <a:spcPts val="1455"/>
                </a:lnSpc>
              </a:pPr>
              <a:r>
                <a:rPr lang="en-US" sz="1500">
                  <a:solidFill>
                    <a:srgbClr val="FFFFFF"/>
                  </a:solidFill>
                  <a:latin typeface="Coco Gothic Bold"/>
                </a:rPr>
                <a:t>KAIS ATTIA</a:t>
              </a:r>
            </a:p>
          </p:txBody>
        </p:sp>
        <p:sp>
          <p:nvSpPr>
            <p:cNvPr name="TextBox 8" id="8"/>
            <p:cNvSpPr txBox="true"/>
            <p:nvPr/>
          </p:nvSpPr>
          <p:spPr>
            <a:xfrm rot="0">
              <a:off x="12110989" y="19050"/>
              <a:ext cx="10337735" cy="280670"/>
            </a:xfrm>
            <a:prstGeom prst="rect">
              <a:avLst/>
            </a:prstGeom>
          </p:spPr>
          <p:txBody>
            <a:bodyPr anchor="t" rtlCol="false" tIns="0" lIns="0" bIns="0" rIns="0">
              <a:spAutoFit/>
            </a:bodyPr>
            <a:lstStyle/>
            <a:p>
              <a:pPr algn="r">
                <a:lnSpc>
                  <a:spcPts val="1455"/>
                </a:lnSpc>
              </a:pPr>
              <a:r>
                <a:rPr lang="en-US" sz="1500">
                  <a:solidFill>
                    <a:srgbClr val="FFFFFF"/>
                  </a:solidFill>
                  <a:latin typeface="Coco Gothic Bold"/>
                </a:rPr>
                <a:t>2024</a:t>
              </a:r>
            </a:p>
          </p:txBody>
        </p:sp>
      </p:grpSp>
      <p:grpSp>
        <p:nvGrpSpPr>
          <p:cNvPr name="Group 9" id="9"/>
          <p:cNvGrpSpPr/>
          <p:nvPr/>
        </p:nvGrpSpPr>
        <p:grpSpPr>
          <a:xfrm rot="0">
            <a:off x="6984816" y="2883860"/>
            <a:ext cx="4318368" cy="6374440"/>
            <a:chOff x="0" y="0"/>
            <a:chExt cx="1137348" cy="1678865"/>
          </a:xfrm>
        </p:grpSpPr>
        <p:sp>
          <p:nvSpPr>
            <p:cNvPr name="Freeform 10" id="10"/>
            <p:cNvSpPr/>
            <p:nvPr/>
          </p:nvSpPr>
          <p:spPr>
            <a:xfrm flipH="false" flipV="false" rot="0">
              <a:off x="0" y="0"/>
              <a:ext cx="1137348" cy="1678865"/>
            </a:xfrm>
            <a:custGeom>
              <a:avLst/>
              <a:gdLst/>
              <a:ahLst/>
              <a:cxnLst/>
              <a:rect r="r" b="b" t="t" l="l"/>
              <a:pathLst>
                <a:path h="1678865" w="1137348">
                  <a:moveTo>
                    <a:pt x="0" y="0"/>
                  </a:moveTo>
                  <a:lnTo>
                    <a:pt x="1137348" y="0"/>
                  </a:lnTo>
                  <a:lnTo>
                    <a:pt x="1137348" y="1678865"/>
                  </a:lnTo>
                  <a:lnTo>
                    <a:pt x="0" y="1678865"/>
                  </a:lnTo>
                  <a:close/>
                </a:path>
              </a:pathLst>
            </a:custGeom>
            <a:solidFill>
              <a:srgbClr val="FFFDF7"/>
            </a:solidFill>
          </p:spPr>
        </p:sp>
        <p:sp>
          <p:nvSpPr>
            <p:cNvPr name="TextBox 11" id="11"/>
            <p:cNvSpPr txBox="true"/>
            <p:nvPr/>
          </p:nvSpPr>
          <p:spPr>
            <a:xfrm>
              <a:off x="0" y="19050"/>
              <a:ext cx="1137348" cy="1659815"/>
            </a:xfrm>
            <a:prstGeom prst="rect">
              <a:avLst/>
            </a:prstGeom>
          </p:spPr>
          <p:txBody>
            <a:bodyPr anchor="ctr" rtlCol="false" tIns="50800" lIns="50800" bIns="50800" rIns="50800"/>
            <a:lstStyle/>
            <a:p>
              <a:pPr algn="ctr">
                <a:lnSpc>
                  <a:spcPts val="1455"/>
                </a:lnSpc>
              </a:pPr>
            </a:p>
          </p:txBody>
        </p:sp>
      </p:grpSp>
      <p:grpSp>
        <p:nvGrpSpPr>
          <p:cNvPr name="Group 12" id="12"/>
          <p:cNvGrpSpPr/>
          <p:nvPr/>
        </p:nvGrpSpPr>
        <p:grpSpPr>
          <a:xfrm rot="0">
            <a:off x="11611251" y="2883860"/>
            <a:ext cx="4035112" cy="6374440"/>
            <a:chOff x="0" y="0"/>
            <a:chExt cx="1137348" cy="1796718"/>
          </a:xfrm>
        </p:grpSpPr>
        <p:sp>
          <p:nvSpPr>
            <p:cNvPr name="Freeform 13" id="13"/>
            <p:cNvSpPr/>
            <p:nvPr/>
          </p:nvSpPr>
          <p:spPr>
            <a:xfrm flipH="false" flipV="false" rot="0">
              <a:off x="0" y="0"/>
              <a:ext cx="1137348" cy="1796718"/>
            </a:xfrm>
            <a:custGeom>
              <a:avLst/>
              <a:gdLst/>
              <a:ahLst/>
              <a:cxnLst/>
              <a:rect r="r" b="b" t="t" l="l"/>
              <a:pathLst>
                <a:path h="1796718" w="1137348">
                  <a:moveTo>
                    <a:pt x="0" y="0"/>
                  </a:moveTo>
                  <a:lnTo>
                    <a:pt x="1137348" y="0"/>
                  </a:lnTo>
                  <a:lnTo>
                    <a:pt x="1137348" y="1796718"/>
                  </a:lnTo>
                  <a:lnTo>
                    <a:pt x="0" y="1796718"/>
                  </a:lnTo>
                  <a:close/>
                </a:path>
              </a:pathLst>
            </a:custGeom>
            <a:solidFill>
              <a:srgbClr val="FFFDF7"/>
            </a:solidFill>
          </p:spPr>
        </p:sp>
        <p:sp>
          <p:nvSpPr>
            <p:cNvPr name="TextBox 14" id="14"/>
            <p:cNvSpPr txBox="true"/>
            <p:nvPr/>
          </p:nvSpPr>
          <p:spPr>
            <a:xfrm>
              <a:off x="0" y="19050"/>
              <a:ext cx="1137348" cy="1777668"/>
            </a:xfrm>
            <a:prstGeom prst="rect">
              <a:avLst/>
            </a:prstGeom>
          </p:spPr>
          <p:txBody>
            <a:bodyPr anchor="ctr" rtlCol="false" tIns="50800" lIns="50800" bIns="50800" rIns="50800"/>
            <a:lstStyle/>
            <a:p>
              <a:pPr algn="ctr">
                <a:lnSpc>
                  <a:spcPts val="1455"/>
                </a:lnSpc>
              </a:pPr>
            </a:p>
          </p:txBody>
        </p:sp>
      </p:grpSp>
      <p:grpSp>
        <p:nvGrpSpPr>
          <p:cNvPr name="Group 15" id="15"/>
          <p:cNvGrpSpPr/>
          <p:nvPr/>
        </p:nvGrpSpPr>
        <p:grpSpPr>
          <a:xfrm rot="0">
            <a:off x="2644904" y="2883860"/>
            <a:ext cx="4035112" cy="6374440"/>
            <a:chOff x="0" y="0"/>
            <a:chExt cx="1137348" cy="1796718"/>
          </a:xfrm>
        </p:grpSpPr>
        <p:sp>
          <p:nvSpPr>
            <p:cNvPr name="Freeform 16" id="16"/>
            <p:cNvSpPr/>
            <p:nvPr/>
          </p:nvSpPr>
          <p:spPr>
            <a:xfrm flipH="false" flipV="false" rot="0">
              <a:off x="0" y="0"/>
              <a:ext cx="1137348" cy="1796718"/>
            </a:xfrm>
            <a:custGeom>
              <a:avLst/>
              <a:gdLst/>
              <a:ahLst/>
              <a:cxnLst/>
              <a:rect r="r" b="b" t="t" l="l"/>
              <a:pathLst>
                <a:path h="1796718" w="1137348">
                  <a:moveTo>
                    <a:pt x="0" y="0"/>
                  </a:moveTo>
                  <a:lnTo>
                    <a:pt x="1137348" y="0"/>
                  </a:lnTo>
                  <a:lnTo>
                    <a:pt x="1137348" y="1796718"/>
                  </a:lnTo>
                  <a:lnTo>
                    <a:pt x="0" y="1796718"/>
                  </a:lnTo>
                  <a:close/>
                </a:path>
              </a:pathLst>
            </a:custGeom>
            <a:solidFill>
              <a:srgbClr val="FFFDF7"/>
            </a:solidFill>
          </p:spPr>
        </p:sp>
        <p:sp>
          <p:nvSpPr>
            <p:cNvPr name="TextBox 17" id="17"/>
            <p:cNvSpPr txBox="true"/>
            <p:nvPr/>
          </p:nvSpPr>
          <p:spPr>
            <a:xfrm>
              <a:off x="0" y="19050"/>
              <a:ext cx="1137348" cy="1777668"/>
            </a:xfrm>
            <a:prstGeom prst="rect">
              <a:avLst/>
            </a:prstGeom>
          </p:spPr>
          <p:txBody>
            <a:bodyPr anchor="ctr" rtlCol="false" tIns="50800" lIns="50800" bIns="50800" rIns="50800"/>
            <a:lstStyle/>
            <a:p>
              <a:pPr algn="ctr">
                <a:lnSpc>
                  <a:spcPts val="1455"/>
                </a:lnSpc>
              </a:pPr>
            </a:p>
          </p:txBody>
        </p:sp>
      </p:grpSp>
      <p:sp>
        <p:nvSpPr>
          <p:cNvPr name="Freeform 18" id="18"/>
          <p:cNvSpPr/>
          <p:nvPr/>
        </p:nvSpPr>
        <p:spPr>
          <a:xfrm flipH="false" flipV="false" rot="0">
            <a:off x="12988868" y="3278684"/>
            <a:ext cx="1289350" cy="1285492"/>
          </a:xfrm>
          <a:custGeom>
            <a:avLst/>
            <a:gdLst/>
            <a:ahLst/>
            <a:cxnLst/>
            <a:rect r="r" b="b" t="t" l="l"/>
            <a:pathLst>
              <a:path h="1285492" w="1289350">
                <a:moveTo>
                  <a:pt x="0" y="0"/>
                </a:moveTo>
                <a:lnTo>
                  <a:pt x="1289350" y="0"/>
                </a:lnTo>
                <a:lnTo>
                  <a:pt x="1289350" y="1285492"/>
                </a:lnTo>
                <a:lnTo>
                  <a:pt x="0" y="12854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0">
            <a:off x="4076170" y="3278684"/>
            <a:ext cx="1236480" cy="1285492"/>
          </a:xfrm>
          <a:custGeom>
            <a:avLst/>
            <a:gdLst/>
            <a:ahLst/>
            <a:cxnLst/>
            <a:rect r="r" b="b" t="t" l="l"/>
            <a:pathLst>
              <a:path h="1285492" w="1236480">
                <a:moveTo>
                  <a:pt x="0" y="0"/>
                </a:moveTo>
                <a:lnTo>
                  <a:pt x="1236479" y="0"/>
                </a:lnTo>
                <a:lnTo>
                  <a:pt x="1236479" y="1285492"/>
                </a:lnTo>
                <a:lnTo>
                  <a:pt x="0" y="12854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8432779" y="3138466"/>
            <a:ext cx="1425710" cy="1425710"/>
          </a:xfrm>
          <a:custGeom>
            <a:avLst/>
            <a:gdLst/>
            <a:ahLst/>
            <a:cxnLst/>
            <a:rect r="r" b="b" t="t" l="l"/>
            <a:pathLst>
              <a:path h="1425710" w="1425710">
                <a:moveTo>
                  <a:pt x="0" y="0"/>
                </a:moveTo>
                <a:lnTo>
                  <a:pt x="1425709" y="0"/>
                </a:lnTo>
                <a:lnTo>
                  <a:pt x="1425709" y="1425710"/>
                </a:lnTo>
                <a:lnTo>
                  <a:pt x="0" y="14257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1" id="21"/>
          <p:cNvSpPr/>
          <p:nvPr/>
        </p:nvSpPr>
        <p:spPr>
          <a:xfrm flipH="false" flipV="false" rot="0">
            <a:off x="8286991" y="2909339"/>
            <a:ext cx="1717285" cy="1813581"/>
          </a:xfrm>
          <a:custGeom>
            <a:avLst/>
            <a:gdLst/>
            <a:ahLst/>
            <a:cxnLst/>
            <a:rect r="r" b="b" t="t" l="l"/>
            <a:pathLst>
              <a:path h="1813581" w="1717285">
                <a:moveTo>
                  <a:pt x="0" y="0"/>
                </a:moveTo>
                <a:lnTo>
                  <a:pt x="1717285" y="0"/>
                </a:lnTo>
                <a:lnTo>
                  <a:pt x="1717285" y="1813581"/>
                </a:lnTo>
                <a:lnTo>
                  <a:pt x="0" y="1813581"/>
                </a:lnTo>
                <a:lnTo>
                  <a:pt x="0" y="0"/>
                </a:lnTo>
                <a:close/>
              </a:path>
            </a:pathLst>
          </a:custGeom>
          <a:blipFill>
            <a:blip r:embed="rId8"/>
            <a:stretch>
              <a:fillRect l="0" t="0" r="0" b="0"/>
            </a:stretch>
          </a:blipFill>
        </p:spPr>
      </p:sp>
      <p:sp>
        <p:nvSpPr>
          <p:cNvPr name="Freeform 22" id="22"/>
          <p:cNvSpPr/>
          <p:nvPr/>
        </p:nvSpPr>
        <p:spPr>
          <a:xfrm flipH="false" flipV="false" rot="0">
            <a:off x="3647066" y="2909339"/>
            <a:ext cx="2094688" cy="2147119"/>
          </a:xfrm>
          <a:custGeom>
            <a:avLst/>
            <a:gdLst/>
            <a:ahLst/>
            <a:cxnLst/>
            <a:rect r="r" b="b" t="t" l="l"/>
            <a:pathLst>
              <a:path h="2147119" w="2094688">
                <a:moveTo>
                  <a:pt x="0" y="0"/>
                </a:moveTo>
                <a:lnTo>
                  <a:pt x="2094688" y="0"/>
                </a:lnTo>
                <a:lnTo>
                  <a:pt x="2094688" y="2147120"/>
                </a:lnTo>
                <a:lnTo>
                  <a:pt x="0" y="2147120"/>
                </a:lnTo>
                <a:lnTo>
                  <a:pt x="0" y="0"/>
                </a:lnTo>
                <a:close/>
              </a:path>
            </a:pathLst>
          </a:custGeom>
          <a:blipFill>
            <a:blip r:embed="rId9"/>
            <a:stretch>
              <a:fillRect l="0" t="-5725" r="0" b="0"/>
            </a:stretch>
          </a:blipFill>
        </p:spPr>
      </p:sp>
      <p:sp>
        <p:nvSpPr>
          <p:cNvPr name="Freeform 23" id="23"/>
          <p:cNvSpPr/>
          <p:nvPr/>
        </p:nvSpPr>
        <p:spPr>
          <a:xfrm flipH="false" flipV="false" rot="0">
            <a:off x="12503345" y="2909339"/>
            <a:ext cx="2250924" cy="2073485"/>
          </a:xfrm>
          <a:custGeom>
            <a:avLst/>
            <a:gdLst/>
            <a:ahLst/>
            <a:cxnLst/>
            <a:rect r="r" b="b" t="t" l="l"/>
            <a:pathLst>
              <a:path h="2073485" w="2250924">
                <a:moveTo>
                  <a:pt x="0" y="0"/>
                </a:moveTo>
                <a:lnTo>
                  <a:pt x="2250924" y="0"/>
                </a:lnTo>
                <a:lnTo>
                  <a:pt x="2250924" y="2073485"/>
                </a:lnTo>
                <a:lnTo>
                  <a:pt x="0" y="2073485"/>
                </a:lnTo>
                <a:lnTo>
                  <a:pt x="0" y="0"/>
                </a:lnTo>
                <a:close/>
              </a:path>
            </a:pathLst>
          </a:custGeom>
          <a:blipFill>
            <a:blip r:embed="rId10"/>
            <a:stretch>
              <a:fillRect l="0" t="-4830" r="0" b="0"/>
            </a:stretch>
          </a:blipFill>
        </p:spPr>
      </p:sp>
      <p:sp>
        <p:nvSpPr>
          <p:cNvPr name="TextBox 24" id="24"/>
          <p:cNvSpPr txBox="true"/>
          <p:nvPr/>
        </p:nvSpPr>
        <p:spPr>
          <a:xfrm rot="0">
            <a:off x="3909090" y="1719795"/>
            <a:ext cx="10469820" cy="1156335"/>
          </a:xfrm>
          <a:prstGeom prst="rect">
            <a:avLst/>
          </a:prstGeom>
        </p:spPr>
        <p:txBody>
          <a:bodyPr anchor="t" rtlCol="false" tIns="0" lIns="0" bIns="0" rIns="0">
            <a:spAutoFit/>
          </a:bodyPr>
          <a:lstStyle/>
          <a:p>
            <a:pPr algn="ctr">
              <a:lnSpc>
                <a:spcPts val="4320"/>
              </a:lnSpc>
            </a:pPr>
            <a:r>
              <a:rPr lang="en-US" sz="4500">
                <a:solidFill>
                  <a:srgbClr val="FFD21B"/>
                </a:solidFill>
                <a:latin typeface="Coco Gothic Bold"/>
              </a:rPr>
              <a:t>LES AUTRES TYPE DE CERTIFICATION</a:t>
            </a:r>
          </a:p>
        </p:txBody>
      </p:sp>
      <p:sp>
        <p:nvSpPr>
          <p:cNvPr name="TextBox 25" id="25"/>
          <p:cNvSpPr txBox="true"/>
          <p:nvPr/>
        </p:nvSpPr>
        <p:spPr>
          <a:xfrm rot="0">
            <a:off x="6984816" y="5213737"/>
            <a:ext cx="4318368" cy="613410"/>
          </a:xfrm>
          <a:prstGeom prst="rect">
            <a:avLst/>
          </a:prstGeom>
        </p:spPr>
        <p:txBody>
          <a:bodyPr anchor="t" rtlCol="false" tIns="0" lIns="0" bIns="0" rIns="0">
            <a:spAutoFit/>
          </a:bodyPr>
          <a:lstStyle/>
          <a:p>
            <a:pPr algn="ctr">
              <a:lnSpc>
                <a:spcPts val="4320"/>
              </a:lnSpc>
            </a:pPr>
            <a:r>
              <a:rPr lang="en-US" sz="4500">
                <a:solidFill>
                  <a:srgbClr val="FFB800"/>
                </a:solidFill>
                <a:latin typeface="Coco Gothic Bold"/>
              </a:rPr>
              <a:t>ASSOCIATE</a:t>
            </a:r>
          </a:p>
        </p:txBody>
      </p:sp>
      <p:sp>
        <p:nvSpPr>
          <p:cNvPr name="TextBox 26" id="26"/>
          <p:cNvSpPr txBox="true"/>
          <p:nvPr/>
        </p:nvSpPr>
        <p:spPr>
          <a:xfrm rot="0">
            <a:off x="2648508" y="5300629"/>
            <a:ext cx="4025639" cy="468630"/>
          </a:xfrm>
          <a:prstGeom prst="rect">
            <a:avLst/>
          </a:prstGeom>
        </p:spPr>
        <p:txBody>
          <a:bodyPr anchor="t" rtlCol="false" tIns="0" lIns="0" bIns="0" rIns="0">
            <a:spAutoFit/>
          </a:bodyPr>
          <a:lstStyle/>
          <a:p>
            <a:pPr algn="ctr">
              <a:lnSpc>
                <a:spcPts val="3360"/>
              </a:lnSpc>
            </a:pPr>
            <a:r>
              <a:rPr lang="en-US" sz="3500">
                <a:solidFill>
                  <a:srgbClr val="FFB800"/>
                </a:solidFill>
                <a:latin typeface="Coco Gothic Bold"/>
              </a:rPr>
              <a:t>PROFESSIONEL</a:t>
            </a:r>
          </a:p>
        </p:txBody>
      </p:sp>
      <p:sp>
        <p:nvSpPr>
          <p:cNvPr name="TextBox 27" id="27"/>
          <p:cNvSpPr txBox="true"/>
          <p:nvPr/>
        </p:nvSpPr>
        <p:spPr>
          <a:xfrm rot="0">
            <a:off x="11620723" y="5300629"/>
            <a:ext cx="4025639" cy="468630"/>
          </a:xfrm>
          <a:prstGeom prst="rect">
            <a:avLst/>
          </a:prstGeom>
        </p:spPr>
        <p:txBody>
          <a:bodyPr anchor="t" rtlCol="false" tIns="0" lIns="0" bIns="0" rIns="0">
            <a:spAutoFit/>
          </a:bodyPr>
          <a:lstStyle/>
          <a:p>
            <a:pPr algn="ctr">
              <a:lnSpc>
                <a:spcPts val="3360"/>
              </a:lnSpc>
            </a:pPr>
            <a:r>
              <a:rPr lang="en-US" sz="3500">
                <a:solidFill>
                  <a:srgbClr val="FFB800"/>
                </a:solidFill>
                <a:latin typeface="Coco Gothic Bold"/>
              </a:rPr>
              <a:t>SPECIALITY</a:t>
            </a:r>
          </a:p>
        </p:txBody>
      </p:sp>
      <p:sp>
        <p:nvSpPr>
          <p:cNvPr name="TextBox 28" id="28"/>
          <p:cNvSpPr txBox="true"/>
          <p:nvPr/>
        </p:nvSpPr>
        <p:spPr>
          <a:xfrm rot="0">
            <a:off x="6984816" y="4803754"/>
            <a:ext cx="4318368" cy="405765"/>
          </a:xfrm>
          <a:prstGeom prst="rect">
            <a:avLst/>
          </a:prstGeom>
        </p:spPr>
        <p:txBody>
          <a:bodyPr anchor="t" rtlCol="false" tIns="0" lIns="0" bIns="0" rIns="0">
            <a:spAutoFit/>
          </a:bodyPr>
          <a:lstStyle/>
          <a:p>
            <a:pPr algn="ctr">
              <a:lnSpc>
                <a:spcPts val="2879"/>
              </a:lnSpc>
            </a:pPr>
            <a:r>
              <a:rPr lang="en-US" sz="3000">
                <a:solidFill>
                  <a:srgbClr val="1A1B1D"/>
                </a:solidFill>
                <a:latin typeface="Coco Gothic Bold"/>
              </a:rPr>
              <a:t>CERTIFICATION</a:t>
            </a:r>
          </a:p>
        </p:txBody>
      </p:sp>
      <p:sp>
        <p:nvSpPr>
          <p:cNvPr name="TextBox 29" id="29"/>
          <p:cNvSpPr txBox="true"/>
          <p:nvPr/>
        </p:nvSpPr>
        <p:spPr>
          <a:xfrm rot="0">
            <a:off x="2648508" y="4976265"/>
            <a:ext cx="4025639" cy="317754"/>
          </a:xfrm>
          <a:prstGeom prst="rect">
            <a:avLst/>
          </a:prstGeom>
        </p:spPr>
        <p:txBody>
          <a:bodyPr anchor="t" rtlCol="false" tIns="0" lIns="0" bIns="0" rIns="0">
            <a:spAutoFit/>
          </a:bodyPr>
          <a:lstStyle/>
          <a:p>
            <a:pPr algn="ctr">
              <a:lnSpc>
                <a:spcPts val="2207"/>
              </a:lnSpc>
            </a:pPr>
            <a:r>
              <a:rPr lang="en-US" sz="2299">
                <a:solidFill>
                  <a:srgbClr val="1A1B1D"/>
                </a:solidFill>
                <a:latin typeface="Coco Gothic Bold"/>
              </a:rPr>
              <a:t>CERTIFICATION</a:t>
            </a:r>
          </a:p>
        </p:txBody>
      </p:sp>
      <p:sp>
        <p:nvSpPr>
          <p:cNvPr name="TextBox 30" id="30"/>
          <p:cNvSpPr txBox="true"/>
          <p:nvPr/>
        </p:nvSpPr>
        <p:spPr>
          <a:xfrm rot="0">
            <a:off x="11620723" y="4976265"/>
            <a:ext cx="4025639" cy="317754"/>
          </a:xfrm>
          <a:prstGeom prst="rect">
            <a:avLst/>
          </a:prstGeom>
        </p:spPr>
        <p:txBody>
          <a:bodyPr anchor="t" rtlCol="false" tIns="0" lIns="0" bIns="0" rIns="0">
            <a:spAutoFit/>
          </a:bodyPr>
          <a:lstStyle/>
          <a:p>
            <a:pPr algn="ctr">
              <a:lnSpc>
                <a:spcPts val="2207"/>
              </a:lnSpc>
            </a:pPr>
            <a:r>
              <a:rPr lang="en-US" sz="2299">
                <a:solidFill>
                  <a:srgbClr val="1A1B1D"/>
                </a:solidFill>
                <a:latin typeface="Coco Gothic Bold"/>
              </a:rPr>
              <a:t>CERTIFICATION</a:t>
            </a:r>
          </a:p>
        </p:txBody>
      </p:sp>
      <p:sp>
        <p:nvSpPr>
          <p:cNvPr name="TextBox 31" id="31"/>
          <p:cNvSpPr txBox="true"/>
          <p:nvPr/>
        </p:nvSpPr>
        <p:spPr>
          <a:xfrm rot="0">
            <a:off x="2648508" y="5896099"/>
            <a:ext cx="4025639" cy="2971800"/>
          </a:xfrm>
          <a:prstGeom prst="rect">
            <a:avLst/>
          </a:prstGeom>
        </p:spPr>
        <p:txBody>
          <a:bodyPr anchor="t" rtlCol="false" tIns="0" lIns="0" bIns="0" rIns="0">
            <a:spAutoFit/>
          </a:bodyPr>
          <a:lstStyle/>
          <a:p>
            <a:pPr algn="ctr">
              <a:lnSpc>
                <a:spcPts val="2399"/>
              </a:lnSpc>
            </a:pPr>
            <a:r>
              <a:rPr lang="en-US" sz="1999">
                <a:solidFill>
                  <a:srgbClr val="000000"/>
                </a:solidFill>
                <a:latin typeface="Coco Gothic"/>
              </a:rPr>
              <a:t>Des certifications basées sur les rôles qui valident les compétences et connaissances avancées requises pour concevoir des applications sécurisées, optimisées et modernisées et pour automatiser les processus sur AWS. Deux ans d'expérience préalable dans le domaine du cloud AWS sont recommandés.</a:t>
            </a:r>
          </a:p>
        </p:txBody>
      </p:sp>
      <p:sp>
        <p:nvSpPr>
          <p:cNvPr name="TextBox 32" id="32"/>
          <p:cNvSpPr txBox="true"/>
          <p:nvPr/>
        </p:nvSpPr>
        <p:spPr>
          <a:xfrm rot="0">
            <a:off x="11620723" y="5886574"/>
            <a:ext cx="4025639" cy="3076575"/>
          </a:xfrm>
          <a:prstGeom prst="rect">
            <a:avLst/>
          </a:prstGeom>
        </p:spPr>
        <p:txBody>
          <a:bodyPr anchor="t" rtlCol="false" tIns="0" lIns="0" bIns="0" rIns="0">
            <a:spAutoFit/>
          </a:bodyPr>
          <a:lstStyle/>
          <a:p>
            <a:pPr algn="ctr">
              <a:lnSpc>
                <a:spcPts val="2400"/>
              </a:lnSpc>
            </a:pPr>
            <a:r>
              <a:rPr lang="en-US" sz="2000">
                <a:solidFill>
                  <a:srgbClr val="1A1B1D"/>
                </a:solidFill>
                <a:latin typeface="Coco Gothic"/>
              </a:rPr>
              <a:t>Approfondissez vos connaissances et positionnez-vous comme un conseiller de confiance pour vos parties prenantes et vos clients dans ces domaines stratégiques. Consultez les guides d'examen sur les pages d'examen pour connaître le nombre d'années d'expérience recommandé.</a:t>
            </a:r>
          </a:p>
        </p:txBody>
      </p:sp>
      <p:sp>
        <p:nvSpPr>
          <p:cNvPr name="TextBox 33" id="33"/>
          <p:cNvSpPr txBox="true"/>
          <p:nvPr/>
        </p:nvSpPr>
        <p:spPr>
          <a:xfrm rot="0">
            <a:off x="6984816" y="5960497"/>
            <a:ext cx="4318368" cy="3178425"/>
          </a:xfrm>
          <a:prstGeom prst="rect">
            <a:avLst/>
          </a:prstGeom>
        </p:spPr>
        <p:txBody>
          <a:bodyPr anchor="t" rtlCol="false" tIns="0" lIns="0" bIns="0" rIns="0">
            <a:spAutoFit/>
          </a:bodyPr>
          <a:lstStyle/>
          <a:p>
            <a:pPr algn="ctr">
              <a:lnSpc>
                <a:spcPts val="2786"/>
              </a:lnSpc>
            </a:pPr>
            <a:r>
              <a:rPr lang="en-US" sz="1990">
                <a:solidFill>
                  <a:srgbClr val="000000"/>
                </a:solidFill>
                <a:latin typeface="Coco Gothic"/>
              </a:rPr>
              <a:t>Des certifications basées sur les rôles qui prouvent vos connaissances et vos compétences sur AWS et renforcent votre crédibilité en tant que professionnel du cloud AWS. Une solide expérience préalable en matière de cloud computing et/ou d'informatique sur site est recommandée.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1A1B1D"/>
        </a:solidFill>
      </p:bgPr>
    </p:bg>
    <p:spTree>
      <p:nvGrpSpPr>
        <p:cNvPr id="1" name=""/>
        <p:cNvGrpSpPr/>
        <p:nvPr/>
      </p:nvGrpSpPr>
      <p:grpSpPr>
        <a:xfrm>
          <a:off x="0" y="0"/>
          <a:ext cx="0" cy="0"/>
          <a:chOff x="0" y="0"/>
          <a:chExt cx="0" cy="0"/>
        </a:xfrm>
      </p:grpSpPr>
      <p:grpSp>
        <p:nvGrpSpPr>
          <p:cNvPr name="Group 2" id="2"/>
          <p:cNvGrpSpPr/>
          <p:nvPr/>
        </p:nvGrpSpPr>
        <p:grpSpPr>
          <a:xfrm rot="0">
            <a:off x="478418" y="474099"/>
            <a:ext cx="8665582" cy="9338801"/>
            <a:chOff x="0" y="0"/>
            <a:chExt cx="11554109" cy="12451735"/>
          </a:xfrm>
        </p:grpSpPr>
        <p:grpSp>
          <p:nvGrpSpPr>
            <p:cNvPr name="Group 3" id="3"/>
            <p:cNvGrpSpPr/>
            <p:nvPr/>
          </p:nvGrpSpPr>
          <p:grpSpPr>
            <a:xfrm rot="0">
              <a:off x="0" y="6225867"/>
              <a:ext cx="11554109" cy="6225867"/>
              <a:chOff x="0" y="0"/>
              <a:chExt cx="2282293" cy="1229801"/>
            </a:xfrm>
          </p:grpSpPr>
          <p:sp>
            <p:nvSpPr>
              <p:cNvPr name="Freeform 4" id="4"/>
              <p:cNvSpPr/>
              <p:nvPr/>
            </p:nvSpPr>
            <p:spPr>
              <a:xfrm flipH="false" flipV="false" rot="0">
                <a:off x="0" y="0"/>
                <a:ext cx="2282293" cy="1229801"/>
              </a:xfrm>
              <a:custGeom>
                <a:avLst/>
                <a:gdLst/>
                <a:ahLst/>
                <a:cxnLst/>
                <a:rect r="r" b="b" t="t" l="l"/>
                <a:pathLst>
                  <a:path h="1229801" w="2282293">
                    <a:moveTo>
                      <a:pt x="0" y="0"/>
                    </a:moveTo>
                    <a:lnTo>
                      <a:pt x="2282293" y="0"/>
                    </a:lnTo>
                    <a:lnTo>
                      <a:pt x="2282293" y="1229801"/>
                    </a:lnTo>
                    <a:lnTo>
                      <a:pt x="0" y="1229801"/>
                    </a:lnTo>
                    <a:close/>
                  </a:path>
                </a:pathLst>
              </a:custGeom>
              <a:solidFill>
                <a:srgbClr val="000000"/>
              </a:solidFill>
            </p:spPr>
          </p:sp>
          <p:sp>
            <p:nvSpPr>
              <p:cNvPr name="TextBox 5" id="5"/>
              <p:cNvSpPr txBox="true"/>
              <p:nvPr/>
            </p:nvSpPr>
            <p:spPr>
              <a:xfrm>
                <a:off x="0" y="19050"/>
                <a:ext cx="2282293" cy="1210751"/>
              </a:xfrm>
              <a:prstGeom prst="rect">
                <a:avLst/>
              </a:prstGeom>
            </p:spPr>
            <p:txBody>
              <a:bodyPr anchor="ctr" rtlCol="false" tIns="50800" lIns="50800" bIns="50800" rIns="50800"/>
              <a:lstStyle/>
              <a:p>
                <a:pPr algn="ctr">
                  <a:lnSpc>
                    <a:spcPts val="1455"/>
                  </a:lnSpc>
                </a:pPr>
              </a:p>
            </p:txBody>
          </p:sp>
        </p:grpSp>
        <p:grpSp>
          <p:nvGrpSpPr>
            <p:cNvPr name="Group 6" id="6"/>
            <p:cNvGrpSpPr/>
            <p:nvPr/>
          </p:nvGrpSpPr>
          <p:grpSpPr>
            <a:xfrm rot="0">
              <a:off x="0" y="0"/>
              <a:ext cx="11554109" cy="6225867"/>
              <a:chOff x="0" y="0"/>
              <a:chExt cx="2282293" cy="1229801"/>
            </a:xfrm>
          </p:grpSpPr>
          <p:sp>
            <p:nvSpPr>
              <p:cNvPr name="Freeform 7" id="7"/>
              <p:cNvSpPr/>
              <p:nvPr/>
            </p:nvSpPr>
            <p:spPr>
              <a:xfrm flipH="false" flipV="false" rot="0">
                <a:off x="0" y="0"/>
                <a:ext cx="2282293" cy="1229801"/>
              </a:xfrm>
              <a:custGeom>
                <a:avLst/>
                <a:gdLst/>
                <a:ahLst/>
                <a:cxnLst/>
                <a:rect r="r" b="b" t="t" l="l"/>
                <a:pathLst>
                  <a:path h="1229801" w="2282293">
                    <a:moveTo>
                      <a:pt x="0" y="0"/>
                    </a:moveTo>
                    <a:lnTo>
                      <a:pt x="2282293" y="0"/>
                    </a:lnTo>
                    <a:lnTo>
                      <a:pt x="2282293" y="1229801"/>
                    </a:lnTo>
                    <a:lnTo>
                      <a:pt x="0" y="1229801"/>
                    </a:lnTo>
                    <a:close/>
                  </a:path>
                </a:pathLst>
              </a:custGeom>
              <a:solidFill>
                <a:srgbClr val="000000"/>
              </a:solidFill>
            </p:spPr>
          </p:sp>
          <p:sp>
            <p:nvSpPr>
              <p:cNvPr name="TextBox 8" id="8"/>
              <p:cNvSpPr txBox="true"/>
              <p:nvPr/>
            </p:nvSpPr>
            <p:spPr>
              <a:xfrm>
                <a:off x="0" y="19050"/>
                <a:ext cx="2282293" cy="1210751"/>
              </a:xfrm>
              <a:prstGeom prst="rect">
                <a:avLst/>
              </a:prstGeom>
            </p:spPr>
            <p:txBody>
              <a:bodyPr anchor="ctr" rtlCol="false" tIns="50800" lIns="50800" bIns="50800" rIns="50800"/>
              <a:lstStyle/>
              <a:p>
                <a:pPr algn="ctr">
                  <a:lnSpc>
                    <a:spcPts val="1455"/>
                  </a:lnSpc>
                </a:pPr>
              </a:p>
            </p:txBody>
          </p:sp>
        </p:grpSp>
      </p:grpSp>
      <p:grpSp>
        <p:nvGrpSpPr>
          <p:cNvPr name="Group 9" id="9"/>
          <p:cNvGrpSpPr/>
          <p:nvPr/>
        </p:nvGrpSpPr>
        <p:grpSpPr>
          <a:xfrm rot="0">
            <a:off x="9144000" y="5143500"/>
            <a:ext cx="8665582" cy="4669401"/>
            <a:chOff x="0" y="0"/>
            <a:chExt cx="1342525" cy="723412"/>
          </a:xfrm>
        </p:grpSpPr>
        <p:sp>
          <p:nvSpPr>
            <p:cNvPr name="Freeform 10" id="10"/>
            <p:cNvSpPr/>
            <p:nvPr/>
          </p:nvSpPr>
          <p:spPr>
            <a:xfrm flipH="false" flipV="false" rot="0">
              <a:off x="0" y="0"/>
              <a:ext cx="1342525" cy="723412"/>
            </a:xfrm>
            <a:custGeom>
              <a:avLst/>
              <a:gdLst/>
              <a:ahLst/>
              <a:cxnLst/>
              <a:rect r="r" b="b" t="t" l="l"/>
              <a:pathLst>
                <a:path h="723412" w="1342525">
                  <a:moveTo>
                    <a:pt x="0" y="0"/>
                  </a:moveTo>
                  <a:lnTo>
                    <a:pt x="1342525" y="0"/>
                  </a:lnTo>
                  <a:lnTo>
                    <a:pt x="1342525" y="723412"/>
                  </a:lnTo>
                  <a:lnTo>
                    <a:pt x="0" y="723412"/>
                  </a:lnTo>
                  <a:close/>
                </a:path>
              </a:pathLst>
            </a:custGeom>
            <a:blipFill>
              <a:blip r:embed="rId2"/>
              <a:stretch>
                <a:fillRect l="0" t="-3091" r="0" b="-3091"/>
              </a:stretch>
            </a:blipFill>
          </p:spPr>
        </p:sp>
      </p:grpSp>
      <p:grpSp>
        <p:nvGrpSpPr>
          <p:cNvPr name="Group 11" id="11"/>
          <p:cNvGrpSpPr/>
          <p:nvPr/>
        </p:nvGrpSpPr>
        <p:grpSpPr>
          <a:xfrm rot="0">
            <a:off x="9144000" y="474099"/>
            <a:ext cx="8665582" cy="4669401"/>
            <a:chOff x="0" y="0"/>
            <a:chExt cx="1342525" cy="723412"/>
          </a:xfrm>
        </p:grpSpPr>
        <p:sp>
          <p:nvSpPr>
            <p:cNvPr name="Freeform 12" id="12"/>
            <p:cNvSpPr/>
            <p:nvPr/>
          </p:nvSpPr>
          <p:spPr>
            <a:xfrm flipH="false" flipV="false" rot="0">
              <a:off x="0" y="0"/>
              <a:ext cx="1342525" cy="723412"/>
            </a:xfrm>
            <a:custGeom>
              <a:avLst/>
              <a:gdLst/>
              <a:ahLst/>
              <a:cxnLst/>
              <a:rect r="r" b="b" t="t" l="l"/>
              <a:pathLst>
                <a:path h="723412" w="1342525">
                  <a:moveTo>
                    <a:pt x="0" y="0"/>
                  </a:moveTo>
                  <a:lnTo>
                    <a:pt x="1342525" y="0"/>
                  </a:lnTo>
                  <a:lnTo>
                    <a:pt x="1342525" y="723412"/>
                  </a:lnTo>
                  <a:lnTo>
                    <a:pt x="0" y="723412"/>
                  </a:lnTo>
                  <a:close/>
                </a:path>
              </a:pathLst>
            </a:custGeom>
            <a:blipFill>
              <a:blip r:embed="rId3"/>
              <a:stretch>
                <a:fillRect l="-1292" t="0" r="-1292" b="0"/>
              </a:stretch>
            </a:blipFill>
          </p:spPr>
        </p:sp>
      </p:grpSp>
      <p:grpSp>
        <p:nvGrpSpPr>
          <p:cNvPr name="Group 13" id="13"/>
          <p:cNvGrpSpPr/>
          <p:nvPr/>
        </p:nvGrpSpPr>
        <p:grpSpPr>
          <a:xfrm rot="0">
            <a:off x="725728" y="722948"/>
            <a:ext cx="16836543" cy="305753"/>
            <a:chOff x="0" y="0"/>
            <a:chExt cx="22448725" cy="407670"/>
          </a:xfrm>
        </p:grpSpPr>
        <p:sp>
          <p:nvSpPr>
            <p:cNvPr name="AutoShape 14" id="14"/>
            <p:cNvSpPr/>
            <p:nvPr/>
          </p:nvSpPr>
          <p:spPr>
            <a:xfrm flipV="true">
              <a:off x="0" y="401320"/>
              <a:ext cx="22448725" cy="0"/>
            </a:xfrm>
            <a:prstGeom prst="line">
              <a:avLst/>
            </a:prstGeom>
            <a:ln cap="flat" w="12700">
              <a:solidFill>
                <a:srgbClr val="FFFFFF"/>
              </a:solidFill>
              <a:prstDash val="solid"/>
              <a:headEnd type="none" len="sm" w="sm"/>
              <a:tailEnd type="none" len="sm" w="sm"/>
            </a:ln>
          </p:spPr>
        </p:sp>
        <p:sp>
          <p:nvSpPr>
            <p:cNvPr name="TextBox 15" id="15"/>
            <p:cNvSpPr txBox="true"/>
            <p:nvPr/>
          </p:nvSpPr>
          <p:spPr>
            <a:xfrm rot="0">
              <a:off x="0" y="19050"/>
              <a:ext cx="10337735" cy="280670"/>
            </a:xfrm>
            <a:prstGeom prst="rect">
              <a:avLst/>
            </a:prstGeom>
          </p:spPr>
          <p:txBody>
            <a:bodyPr anchor="t" rtlCol="false" tIns="0" lIns="0" bIns="0" rIns="0">
              <a:spAutoFit/>
            </a:bodyPr>
            <a:lstStyle/>
            <a:p>
              <a:pPr algn="l">
                <a:lnSpc>
                  <a:spcPts val="1455"/>
                </a:lnSpc>
              </a:pPr>
              <a:r>
                <a:rPr lang="en-US" sz="1500">
                  <a:solidFill>
                    <a:srgbClr val="FFFFFF"/>
                  </a:solidFill>
                  <a:latin typeface="Coco Gothic Bold"/>
                </a:rPr>
                <a:t>KAIS ATTIA</a:t>
              </a:r>
            </a:p>
          </p:txBody>
        </p:sp>
        <p:sp>
          <p:nvSpPr>
            <p:cNvPr name="TextBox 16" id="16"/>
            <p:cNvSpPr txBox="true"/>
            <p:nvPr/>
          </p:nvSpPr>
          <p:spPr>
            <a:xfrm rot="0">
              <a:off x="12110989" y="19050"/>
              <a:ext cx="10337735" cy="280670"/>
            </a:xfrm>
            <a:prstGeom prst="rect">
              <a:avLst/>
            </a:prstGeom>
          </p:spPr>
          <p:txBody>
            <a:bodyPr anchor="t" rtlCol="false" tIns="0" lIns="0" bIns="0" rIns="0">
              <a:spAutoFit/>
            </a:bodyPr>
            <a:lstStyle/>
            <a:p>
              <a:pPr algn="r">
                <a:lnSpc>
                  <a:spcPts val="1455"/>
                </a:lnSpc>
              </a:pPr>
              <a:r>
                <a:rPr lang="en-US" sz="1500">
                  <a:solidFill>
                    <a:srgbClr val="1A1B1D"/>
                  </a:solidFill>
                  <a:latin typeface="Coco Gothic Bold"/>
                </a:rPr>
                <a:t>2024</a:t>
              </a:r>
            </a:p>
          </p:txBody>
        </p:sp>
      </p:grpSp>
      <p:sp>
        <p:nvSpPr>
          <p:cNvPr name="TextBox 17" id="17"/>
          <p:cNvSpPr txBox="true"/>
          <p:nvPr/>
        </p:nvSpPr>
        <p:spPr>
          <a:xfrm rot="0">
            <a:off x="1999476" y="2521697"/>
            <a:ext cx="5623466" cy="747395"/>
          </a:xfrm>
          <a:prstGeom prst="rect">
            <a:avLst/>
          </a:prstGeom>
        </p:spPr>
        <p:txBody>
          <a:bodyPr anchor="t" rtlCol="false" tIns="0" lIns="0" bIns="0" rIns="0">
            <a:spAutoFit/>
          </a:bodyPr>
          <a:lstStyle/>
          <a:p>
            <a:pPr algn="ctr">
              <a:lnSpc>
                <a:spcPts val="2799"/>
              </a:lnSpc>
            </a:pPr>
            <a:r>
              <a:rPr lang="en-US" sz="2799">
                <a:solidFill>
                  <a:srgbClr val="FFFDF7"/>
                </a:solidFill>
                <a:latin typeface="Poppins"/>
              </a:rPr>
              <a:t>Voici un exeple de module ainsi qu’un résultat de test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1A1B1D"/>
        </a:solidFill>
      </p:bgPr>
    </p:bg>
    <p:spTree>
      <p:nvGrpSpPr>
        <p:cNvPr id="1" name=""/>
        <p:cNvGrpSpPr/>
        <p:nvPr/>
      </p:nvGrpSpPr>
      <p:grpSpPr>
        <a:xfrm>
          <a:off x="0" y="0"/>
          <a:ext cx="0" cy="0"/>
          <a:chOff x="0" y="0"/>
          <a:chExt cx="0" cy="0"/>
        </a:xfrm>
      </p:grpSpPr>
      <p:grpSp>
        <p:nvGrpSpPr>
          <p:cNvPr name="Group 2" id="2"/>
          <p:cNvGrpSpPr/>
          <p:nvPr/>
        </p:nvGrpSpPr>
        <p:grpSpPr>
          <a:xfrm rot="0">
            <a:off x="478418" y="474099"/>
            <a:ext cx="8665582" cy="9338801"/>
            <a:chOff x="0" y="0"/>
            <a:chExt cx="11554109" cy="12451735"/>
          </a:xfrm>
        </p:grpSpPr>
        <p:grpSp>
          <p:nvGrpSpPr>
            <p:cNvPr name="Group 3" id="3"/>
            <p:cNvGrpSpPr/>
            <p:nvPr/>
          </p:nvGrpSpPr>
          <p:grpSpPr>
            <a:xfrm rot="0">
              <a:off x="0" y="6225867"/>
              <a:ext cx="11554109" cy="6225867"/>
              <a:chOff x="0" y="0"/>
              <a:chExt cx="2282293" cy="1229801"/>
            </a:xfrm>
          </p:grpSpPr>
          <p:sp>
            <p:nvSpPr>
              <p:cNvPr name="Freeform 4" id="4"/>
              <p:cNvSpPr/>
              <p:nvPr/>
            </p:nvSpPr>
            <p:spPr>
              <a:xfrm flipH="false" flipV="false" rot="0">
                <a:off x="0" y="0"/>
                <a:ext cx="2282293" cy="1229801"/>
              </a:xfrm>
              <a:custGeom>
                <a:avLst/>
                <a:gdLst/>
                <a:ahLst/>
                <a:cxnLst/>
                <a:rect r="r" b="b" t="t" l="l"/>
                <a:pathLst>
                  <a:path h="1229801" w="2282293">
                    <a:moveTo>
                      <a:pt x="0" y="0"/>
                    </a:moveTo>
                    <a:lnTo>
                      <a:pt x="2282293" y="0"/>
                    </a:lnTo>
                    <a:lnTo>
                      <a:pt x="2282293" y="1229801"/>
                    </a:lnTo>
                    <a:lnTo>
                      <a:pt x="0" y="1229801"/>
                    </a:lnTo>
                    <a:close/>
                  </a:path>
                </a:pathLst>
              </a:custGeom>
              <a:solidFill>
                <a:srgbClr val="000000"/>
              </a:solidFill>
            </p:spPr>
          </p:sp>
          <p:sp>
            <p:nvSpPr>
              <p:cNvPr name="TextBox 5" id="5"/>
              <p:cNvSpPr txBox="true"/>
              <p:nvPr/>
            </p:nvSpPr>
            <p:spPr>
              <a:xfrm>
                <a:off x="0" y="19050"/>
                <a:ext cx="2282293" cy="1210751"/>
              </a:xfrm>
              <a:prstGeom prst="rect">
                <a:avLst/>
              </a:prstGeom>
            </p:spPr>
            <p:txBody>
              <a:bodyPr anchor="ctr" rtlCol="false" tIns="50800" lIns="50800" bIns="50800" rIns="50800"/>
              <a:lstStyle/>
              <a:p>
                <a:pPr algn="ctr">
                  <a:lnSpc>
                    <a:spcPts val="1455"/>
                  </a:lnSpc>
                </a:pPr>
              </a:p>
            </p:txBody>
          </p:sp>
        </p:grpSp>
        <p:grpSp>
          <p:nvGrpSpPr>
            <p:cNvPr name="Group 6" id="6"/>
            <p:cNvGrpSpPr/>
            <p:nvPr/>
          </p:nvGrpSpPr>
          <p:grpSpPr>
            <a:xfrm rot="0">
              <a:off x="0" y="0"/>
              <a:ext cx="11554109" cy="6225867"/>
              <a:chOff x="0" y="0"/>
              <a:chExt cx="2282293" cy="1229801"/>
            </a:xfrm>
          </p:grpSpPr>
          <p:sp>
            <p:nvSpPr>
              <p:cNvPr name="Freeform 7" id="7"/>
              <p:cNvSpPr/>
              <p:nvPr/>
            </p:nvSpPr>
            <p:spPr>
              <a:xfrm flipH="false" flipV="false" rot="0">
                <a:off x="0" y="0"/>
                <a:ext cx="2282293" cy="1229801"/>
              </a:xfrm>
              <a:custGeom>
                <a:avLst/>
                <a:gdLst/>
                <a:ahLst/>
                <a:cxnLst/>
                <a:rect r="r" b="b" t="t" l="l"/>
                <a:pathLst>
                  <a:path h="1229801" w="2282293">
                    <a:moveTo>
                      <a:pt x="0" y="0"/>
                    </a:moveTo>
                    <a:lnTo>
                      <a:pt x="2282293" y="0"/>
                    </a:lnTo>
                    <a:lnTo>
                      <a:pt x="2282293" y="1229801"/>
                    </a:lnTo>
                    <a:lnTo>
                      <a:pt x="0" y="1229801"/>
                    </a:lnTo>
                    <a:close/>
                  </a:path>
                </a:pathLst>
              </a:custGeom>
              <a:solidFill>
                <a:srgbClr val="000000"/>
              </a:solidFill>
            </p:spPr>
          </p:sp>
          <p:sp>
            <p:nvSpPr>
              <p:cNvPr name="TextBox 8" id="8"/>
              <p:cNvSpPr txBox="true"/>
              <p:nvPr/>
            </p:nvSpPr>
            <p:spPr>
              <a:xfrm>
                <a:off x="0" y="19050"/>
                <a:ext cx="2282293" cy="1210751"/>
              </a:xfrm>
              <a:prstGeom prst="rect">
                <a:avLst/>
              </a:prstGeom>
            </p:spPr>
            <p:txBody>
              <a:bodyPr anchor="ctr" rtlCol="false" tIns="50800" lIns="50800" bIns="50800" rIns="50800"/>
              <a:lstStyle/>
              <a:p>
                <a:pPr algn="ctr">
                  <a:lnSpc>
                    <a:spcPts val="1455"/>
                  </a:lnSpc>
                </a:pPr>
              </a:p>
            </p:txBody>
          </p:sp>
        </p:grpSp>
      </p:grpSp>
      <p:grpSp>
        <p:nvGrpSpPr>
          <p:cNvPr name="Group 9" id="9"/>
          <p:cNvGrpSpPr/>
          <p:nvPr/>
        </p:nvGrpSpPr>
        <p:grpSpPr>
          <a:xfrm rot="0">
            <a:off x="9144000" y="5143500"/>
            <a:ext cx="8665582" cy="4669401"/>
            <a:chOff x="0" y="0"/>
            <a:chExt cx="1342525" cy="723412"/>
          </a:xfrm>
        </p:grpSpPr>
        <p:sp>
          <p:nvSpPr>
            <p:cNvPr name="Freeform 10" id="10"/>
            <p:cNvSpPr/>
            <p:nvPr/>
          </p:nvSpPr>
          <p:spPr>
            <a:xfrm flipH="false" flipV="false" rot="0">
              <a:off x="0" y="0"/>
              <a:ext cx="1342525" cy="723412"/>
            </a:xfrm>
            <a:custGeom>
              <a:avLst/>
              <a:gdLst/>
              <a:ahLst/>
              <a:cxnLst/>
              <a:rect r="r" b="b" t="t" l="l"/>
              <a:pathLst>
                <a:path h="723412" w="1342525">
                  <a:moveTo>
                    <a:pt x="0" y="0"/>
                  </a:moveTo>
                  <a:lnTo>
                    <a:pt x="1342525" y="0"/>
                  </a:lnTo>
                  <a:lnTo>
                    <a:pt x="1342525" y="723412"/>
                  </a:lnTo>
                  <a:lnTo>
                    <a:pt x="0" y="723412"/>
                  </a:lnTo>
                  <a:close/>
                </a:path>
              </a:pathLst>
            </a:custGeom>
            <a:blipFill>
              <a:blip r:embed="rId2"/>
              <a:stretch>
                <a:fillRect l="-6832" t="0" r="-6832" b="0"/>
              </a:stretch>
            </a:blipFill>
          </p:spPr>
        </p:sp>
      </p:grpSp>
      <p:grpSp>
        <p:nvGrpSpPr>
          <p:cNvPr name="Group 11" id="11"/>
          <p:cNvGrpSpPr/>
          <p:nvPr/>
        </p:nvGrpSpPr>
        <p:grpSpPr>
          <a:xfrm rot="0">
            <a:off x="9144000" y="474099"/>
            <a:ext cx="8665582" cy="4669401"/>
            <a:chOff x="0" y="0"/>
            <a:chExt cx="1342525" cy="723412"/>
          </a:xfrm>
        </p:grpSpPr>
        <p:sp>
          <p:nvSpPr>
            <p:cNvPr name="Freeform 12" id="12"/>
            <p:cNvSpPr/>
            <p:nvPr/>
          </p:nvSpPr>
          <p:spPr>
            <a:xfrm flipH="false" flipV="false" rot="0">
              <a:off x="0" y="0"/>
              <a:ext cx="1342525" cy="723412"/>
            </a:xfrm>
            <a:custGeom>
              <a:avLst/>
              <a:gdLst/>
              <a:ahLst/>
              <a:cxnLst/>
              <a:rect r="r" b="b" t="t" l="l"/>
              <a:pathLst>
                <a:path h="723412" w="1342525">
                  <a:moveTo>
                    <a:pt x="0" y="0"/>
                  </a:moveTo>
                  <a:lnTo>
                    <a:pt x="1342525" y="0"/>
                  </a:lnTo>
                  <a:lnTo>
                    <a:pt x="1342525" y="723412"/>
                  </a:lnTo>
                  <a:lnTo>
                    <a:pt x="0" y="723412"/>
                  </a:lnTo>
                  <a:close/>
                </a:path>
              </a:pathLst>
            </a:custGeom>
            <a:blipFill>
              <a:blip r:embed="rId3"/>
              <a:stretch>
                <a:fillRect l="-2348" t="0" r="-2348" b="0"/>
              </a:stretch>
            </a:blipFill>
          </p:spPr>
        </p:sp>
      </p:grpSp>
      <p:grpSp>
        <p:nvGrpSpPr>
          <p:cNvPr name="Group 13" id="13"/>
          <p:cNvGrpSpPr/>
          <p:nvPr/>
        </p:nvGrpSpPr>
        <p:grpSpPr>
          <a:xfrm rot="0">
            <a:off x="725728" y="722948"/>
            <a:ext cx="16836543" cy="305753"/>
            <a:chOff x="0" y="0"/>
            <a:chExt cx="22448725" cy="407670"/>
          </a:xfrm>
        </p:grpSpPr>
        <p:sp>
          <p:nvSpPr>
            <p:cNvPr name="AutoShape 14" id="14"/>
            <p:cNvSpPr/>
            <p:nvPr/>
          </p:nvSpPr>
          <p:spPr>
            <a:xfrm flipV="true">
              <a:off x="0" y="401320"/>
              <a:ext cx="22448725" cy="0"/>
            </a:xfrm>
            <a:prstGeom prst="line">
              <a:avLst/>
            </a:prstGeom>
            <a:ln cap="flat" w="12700">
              <a:solidFill>
                <a:srgbClr val="FFFFFF"/>
              </a:solidFill>
              <a:prstDash val="solid"/>
              <a:headEnd type="none" len="sm" w="sm"/>
              <a:tailEnd type="none" len="sm" w="sm"/>
            </a:ln>
          </p:spPr>
        </p:sp>
        <p:sp>
          <p:nvSpPr>
            <p:cNvPr name="TextBox 15" id="15"/>
            <p:cNvSpPr txBox="true"/>
            <p:nvPr/>
          </p:nvSpPr>
          <p:spPr>
            <a:xfrm rot="0">
              <a:off x="0" y="19050"/>
              <a:ext cx="10337735" cy="280670"/>
            </a:xfrm>
            <a:prstGeom prst="rect">
              <a:avLst/>
            </a:prstGeom>
          </p:spPr>
          <p:txBody>
            <a:bodyPr anchor="t" rtlCol="false" tIns="0" lIns="0" bIns="0" rIns="0">
              <a:spAutoFit/>
            </a:bodyPr>
            <a:lstStyle/>
            <a:p>
              <a:pPr algn="l">
                <a:lnSpc>
                  <a:spcPts val="1455"/>
                </a:lnSpc>
              </a:pPr>
              <a:r>
                <a:rPr lang="en-US" sz="1500">
                  <a:solidFill>
                    <a:srgbClr val="FFFFFF"/>
                  </a:solidFill>
                  <a:latin typeface="Coco Gothic Bold"/>
                </a:rPr>
                <a:t>KAIS ATTIA</a:t>
              </a:r>
            </a:p>
          </p:txBody>
        </p:sp>
        <p:sp>
          <p:nvSpPr>
            <p:cNvPr name="TextBox 16" id="16"/>
            <p:cNvSpPr txBox="true"/>
            <p:nvPr/>
          </p:nvSpPr>
          <p:spPr>
            <a:xfrm rot="0">
              <a:off x="12110989" y="19050"/>
              <a:ext cx="10337735" cy="280670"/>
            </a:xfrm>
            <a:prstGeom prst="rect">
              <a:avLst/>
            </a:prstGeom>
          </p:spPr>
          <p:txBody>
            <a:bodyPr anchor="t" rtlCol="false" tIns="0" lIns="0" bIns="0" rIns="0">
              <a:spAutoFit/>
            </a:bodyPr>
            <a:lstStyle/>
            <a:p>
              <a:pPr algn="r">
                <a:lnSpc>
                  <a:spcPts val="1455"/>
                </a:lnSpc>
              </a:pPr>
              <a:r>
                <a:rPr lang="en-US" sz="1500">
                  <a:solidFill>
                    <a:srgbClr val="1A1B1D"/>
                  </a:solidFill>
                  <a:latin typeface="Coco Gothic Bold"/>
                </a:rPr>
                <a:t>2024</a:t>
              </a:r>
            </a:p>
          </p:txBody>
        </p:sp>
      </p:grpSp>
      <p:sp>
        <p:nvSpPr>
          <p:cNvPr name="TextBox 17" id="17"/>
          <p:cNvSpPr txBox="true"/>
          <p:nvPr/>
        </p:nvSpPr>
        <p:spPr>
          <a:xfrm rot="0">
            <a:off x="1999476" y="2521697"/>
            <a:ext cx="5623466" cy="747395"/>
          </a:xfrm>
          <a:prstGeom prst="rect">
            <a:avLst/>
          </a:prstGeom>
        </p:spPr>
        <p:txBody>
          <a:bodyPr anchor="t" rtlCol="false" tIns="0" lIns="0" bIns="0" rIns="0">
            <a:spAutoFit/>
          </a:bodyPr>
          <a:lstStyle/>
          <a:p>
            <a:pPr algn="ctr">
              <a:lnSpc>
                <a:spcPts val="2799"/>
              </a:lnSpc>
            </a:pPr>
            <a:r>
              <a:rPr lang="en-US" sz="2799">
                <a:solidFill>
                  <a:srgbClr val="FFFDF7"/>
                </a:solidFill>
                <a:latin typeface="Poppins"/>
              </a:rPr>
              <a:t>Voici un exemple de question du module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1A1B1D"/>
        </a:solidFill>
      </p:bgPr>
    </p:bg>
    <p:spTree>
      <p:nvGrpSpPr>
        <p:cNvPr id="1" name=""/>
        <p:cNvGrpSpPr/>
        <p:nvPr/>
      </p:nvGrpSpPr>
      <p:grpSpPr>
        <a:xfrm>
          <a:off x="0" y="0"/>
          <a:ext cx="0" cy="0"/>
          <a:chOff x="0" y="0"/>
          <a:chExt cx="0" cy="0"/>
        </a:xfrm>
      </p:grpSpPr>
      <p:grpSp>
        <p:nvGrpSpPr>
          <p:cNvPr name="Group 2" id="2"/>
          <p:cNvGrpSpPr/>
          <p:nvPr/>
        </p:nvGrpSpPr>
        <p:grpSpPr>
          <a:xfrm rot="0">
            <a:off x="478418" y="474099"/>
            <a:ext cx="8665582" cy="4669401"/>
            <a:chOff x="0" y="0"/>
            <a:chExt cx="2282293" cy="1229801"/>
          </a:xfrm>
        </p:grpSpPr>
        <p:sp>
          <p:nvSpPr>
            <p:cNvPr name="Freeform 3" id="3"/>
            <p:cNvSpPr/>
            <p:nvPr/>
          </p:nvSpPr>
          <p:spPr>
            <a:xfrm flipH="false" flipV="false" rot="0">
              <a:off x="0" y="0"/>
              <a:ext cx="2282293" cy="1229801"/>
            </a:xfrm>
            <a:custGeom>
              <a:avLst/>
              <a:gdLst/>
              <a:ahLst/>
              <a:cxnLst/>
              <a:rect r="r" b="b" t="t" l="l"/>
              <a:pathLst>
                <a:path h="1229801" w="2282293">
                  <a:moveTo>
                    <a:pt x="0" y="0"/>
                  </a:moveTo>
                  <a:lnTo>
                    <a:pt x="2282293" y="0"/>
                  </a:lnTo>
                  <a:lnTo>
                    <a:pt x="2282293" y="1229801"/>
                  </a:lnTo>
                  <a:lnTo>
                    <a:pt x="0" y="1229801"/>
                  </a:lnTo>
                  <a:close/>
                </a:path>
              </a:pathLst>
            </a:custGeom>
            <a:solidFill>
              <a:srgbClr val="000000"/>
            </a:solidFill>
          </p:spPr>
        </p:sp>
        <p:sp>
          <p:nvSpPr>
            <p:cNvPr name="TextBox 4" id="4"/>
            <p:cNvSpPr txBox="true"/>
            <p:nvPr/>
          </p:nvSpPr>
          <p:spPr>
            <a:xfrm>
              <a:off x="0" y="19050"/>
              <a:ext cx="2282293" cy="1210751"/>
            </a:xfrm>
            <a:prstGeom prst="rect">
              <a:avLst/>
            </a:prstGeom>
          </p:spPr>
          <p:txBody>
            <a:bodyPr anchor="ctr" rtlCol="false" tIns="50800" lIns="50800" bIns="50800" rIns="50800"/>
            <a:lstStyle/>
            <a:p>
              <a:pPr algn="ctr">
                <a:lnSpc>
                  <a:spcPts val="1455"/>
                </a:lnSpc>
              </a:pPr>
            </a:p>
          </p:txBody>
        </p:sp>
      </p:grpSp>
      <p:grpSp>
        <p:nvGrpSpPr>
          <p:cNvPr name="Group 5" id="5"/>
          <p:cNvGrpSpPr/>
          <p:nvPr/>
        </p:nvGrpSpPr>
        <p:grpSpPr>
          <a:xfrm rot="0">
            <a:off x="9144000" y="5143500"/>
            <a:ext cx="8665582" cy="4669401"/>
            <a:chOff x="0" y="0"/>
            <a:chExt cx="1342525" cy="723412"/>
          </a:xfrm>
        </p:grpSpPr>
        <p:sp>
          <p:nvSpPr>
            <p:cNvPr name="Freeform 6" id="6"/>
            <p:cNvSpPr/>
            <p:nvPr/>
          </p:nvSpPr>
          <p:spPr>
            <a:xfrm flipH="false" flipV="false" rot="0">
              <a:off x="0" y="0"/>
              <a:ext cx="1342525" cy="723412"/>
            </a:xfrm>
            <a:custGeom>
              <a:avLst/>
              <a:gdLst/>
              <a:ahLst/>
              <a:cxnLst/>
              <a:rect r="r" b="b" t="t" l="l"/>
              <a:pathLst>
                <a:path h="723412" w="1342525">
                  <a:moveTo>
                    <a:pt x="0" y="0"/>
                  </a:moveTo>
                  <a:lnTo>
                    <a:pt x="1342525" y="0"/>
                  </a:lnTo>
                  <a:lnTo>
                    <a:pt x="1342525" y="723412"/>
                  </a:lnTo>
                  <a:lnTo>
                    <a:pt x="0" y="723412"/>
                  </a:lnTo>
                  <a:close/>
                </a:path>
              </a:pathLst>
            </a:custGeom>
            <a:blipFill>
              <a:blip r:embed="rId2"/>
              <a:stretch>
                <a:fillRect l="-303" t="0" r="-303" b="0"/>
              </a:stretch>
            </a:blipFill>
          </p:spPr>
        </p:sp>
      </p:grpSp>
      <p:grpSp>
        <p:nvGrpSpPr>
          <p:cNvPr name="Group 7" id="7"/>
          <p:cNvGrpSpPr/>
          <p:nvPr/>
        </p:nvGrpSpPr>
        <p:grpSpPr>
          <a:xfrm rot="0">
            <a:off x="9144000" y="474099"/>
            <a:ext cx="8665582" cy="4669401"/>
            <a:chOff x="0" y="0"/>
            <a:chExt cx="1342525" cy="723412"/>
          </a:xfrm>
        </p:grpSpPr>
        <p:sp>
          <p:nvSpPr>
            <p:cNvPr name="Freeform 8" id="8"/>
            <p:cNvSpPr/>
            <p:nvPr/>
          </p:nvSpPr>
          <p:spPr>
            <a:xfrm flipH="false" flipV="false" rot="0">
              <a:off x="0" y="0"/>
              <a:ext cx="1342525" cy="723412"/>
            </a:xfrm>
            <a:custGeom>
              <a:avLst/>
              <a:gdLst/>
              <a:ahLst/>
              <a:cxnLst/>
              <a:rect r="r" b="b" t="t" l="l"/>
              <a:pathLst>
                <a:path h="723412" w="1342525">
                  <a:moveTo>
                    <a:pt x="0" y="0"/>
                  </a:moveTo>
                  <a:lnTo>
                    <a:pt x="1342525" y="0"/>
                  </a:lnTo>
                  <a:lnTo>
                    <a:pt x="1342525" y="723412"/>
                  </a:lnTo>
                  <a:lnTo>
                    <a:pt x="0" y="723412"/>
                  </a:lnTo>
                  <a:close/>
                </a:path>
              </a:pathLst>
            </a:custGeom>
            <a:blipFill>
              <a:blip r:embed="rId3"/>
              <a:stretch>
                <a:fillRect l="-1737" t="0" r="-1737" b="0"/>
              </a:stretch>
            </a:blipFill>
          </p:spPr>
        </p:sp>
      </p:grpSp>
      <p:grpSp>
        <p:nvGrpSpPr>
          <p:cNvPr name="Group 9" id="9"/>
          <p:cNvGrpSpPr/>
          <p:nvPr/>
        </p:nvGrpSpPr>
        <p:grpSpPr>
          <a:xfrm rot="0">
            <a:off x="17376936" y="9387996"/>
            <a:ext cx="432646" cy="424904"/>
            <a:chOff x="0" y="0"/>
            <a:chExt cx="113948" cy="111909"/>
          </a:xfrm>
        </p:grpSpPr>
        <p:sp>
          <p:nvSpPr>
            <p:cNvPr name="Freeform 10" id="10"/>
            <p:cNvSpPr/>
            <p:nvPr/>
          </p:nvSpPr>
          <p:spPr>
            <a:xfrm flipH="false" flipV="false" rot="0">
              <a:off x="0" y="0"/>
              <a:ext cx="113948" cy="111909"/>
            </a:xfrm>
            <a:custGeom>
              <a:avLst/>
              <a:gdLst/>
              <a:ahLst/>
              <a:cxnLst/>
              <a:rect r="r" b="b" t="t" l="l"/>
              <a:pathLst>
                <a:path h="111909" w="113948">
                  <a:moveTo>
                    <a:pt x="0" y="0"/>
                  </a:moveTo>
                  <a:lnTo>
                    <a:pt x="113948" y="0"/>
                  </a:lnTo>
                  <a:lnTo>
                    <a:pt x="113948" y="111909"/>
                  </a:lnTo>
                  <a:lnTo>
                    <a:pt x="0" y="111909"/>
                  </a:lnTo>
                  <a:close/>
                </a:path>
              </a:pathLst>
            </a:custGeom>
            <a:solidFill>
              <a:srgbClr val="FFFDF7"/>
            </a:solidFill>
          </p:spPr>
        </p:sp>
        <p:sp>
          <p:nvSpPr>
            <p:cNvPr name="TextBox 11" id="11"/>
            <p:cNvSpPr txBox="true"/>
            <p:nvPr/>
          </p:nvSpPr>
          <p:spPr>
            <a:xfrm>
              <a:off x="0" y="19050"/>
              <a:ext cx="113948" cy="92859"/>
            </a:xfrm>
            <a:prstGeom prst="rect">
              <a:avLst/>
            </a:prstGeom>
          </p:spPr>
          <p:txBody>
            <a:bodyPr anchor="ctr" rtlCol="false" tIns="50800" lIns="50800" bIns="50800" rIns="50800"/>
            <a:lstStyle/>
            <a:p>
              <a:pPr algn="ctr">
                <a:lnSpc>
                  <a:spcPts val="1455"/>
                </a:lnSpc>
              </a:pPr>
            </a:p>
          </p:txBody>
        </p:sp>
      </p:grpSp>
      <p:grpSp>
        <p:nvGrpSpPr>
          <p:cNvPr name="Group 12" id="12"/>
          <p:cNvGrpSpPr/>
          <p:nvPr/>
        </p:nvGrpSpPr>
        <p:grpSpPr>
          <a:xfrm rot="0">
            <a:off x="725728" y="722948"/>
            <a:ext cx="16836543" cy="305753"/>
            <a:chOff x="0" y="0"/>
            <a:chExt cx="22448725" cy="407670"/>
          </a:xfrm>
        </p:grpSpPr>
        <p:sp>
          <p:nvSpPr>
            <p:cNvPr name="AutoShape 13" id="13"/>
            <p:cNvSpPr/>
            <p:nvPr/>
          </p:nvSpPr>
          <p:spPr>
            <a:xfrm flipV="true">
              <a:off x="0" y="401320"/>
              <a:ext cx="22448725" cy="0"/>
            </a:xfrm>
            <a:prstGeom prst="line">
              <a:avLst/>
            </a:prstGeom>
            <a:ln cap="flat" w="12700">
              <a:solidFill>
                <a:srgbClr val="FFFFFF"/>
              </a:solidFill>
              <a:prstDash val="solid"/>
              <a:headEnd type="none" len="sm" w="sm"/>
              <a:tailEnd type="none" len="sm" w="sm"/>
            </a:ln>
          </p:spPr>
        </p:sp>
        <p:sp>
          <p:nvSpPr>
            <p:cNvPr name="TextBox 14" id="14"/>
            <p:cNvSpPr txBox="true"/>
            <p:nvPr/>
          </p:nvSpPr>
          <p:spPr>
            <a:xfrm rot="0">
              <a:off x="0" y="19050"/>
              <a:ext cx="10337735" cy="280670"/>
            </a:xfrm>
            <a:prstGeom prst="rect">
              <a:avLst/>
            </a:prstGeom>
          </p:spPr>
          <p:txBody>
            <a:bodyPr anchor="t" rtlCol="false" tIns="0" lIns="0" bIns="0" rIns="0">
              <a:spAutoFit/>
            </a:bodyPr>
            <a:lstStyle/>
            <a:p>
              <a:pPr algn="l">
                <a:lnSpc>
                  <a:spcPts val="1455"/>
                </a:lnSpc>
              </a:pPr>
              <a:r>
                <a:rPr lang="en-US" sz="1500">
                  <a:solidFill>
                    <a:srgbClr val="FFFFFF"/>
                  </a:solidFill>
                  <a:latin typeface="Coco Gothic Bold"/>
                </a:rPr>
                <a:t>KAIS ATTIA</a:t>
              </a:r>
            </a:p>
          </p:txBody>
        </p:sp>
        <p:sp>
          <p:nvSpPr>
            <p:cNvPr name="TextBox 15" id="15"/>
            <p:cNvSpPr txBox="true"/>
            <p:nvPr/>
          </p:nvSpPr>
          <p:spPr>
            <a:xfrm rot="0">
              <a:off x="12110989" y="19050"/>
              <a:ext cx="10337735" cy="280670"/>
            </a:xfrm>
            <a:prstGeom prst="rect">
              <a:avLst/>
            </a:prstGeom>
          </p:spPr>
          <p:txBody>
            <a:bodyPr anchor="t" rtlCol="false" tIns="0" lIns="0" bIns="0" rIns="0">
              <a:spAutoFit/>
            </a:bodyPr>
            <a:lstStyle/>
            <a:p>
              <a:pPr algn="r">
                <a:lnSpc>
                  <a:spcPts val="1455"/>
                </a:lnSpc>
              </a:pPr>
              <a:r>
                <a:rPr lang="en-US" sz="1500">
                  <a:solidFill>
                    <a:srgbClr val="000000"/>
                  </a:solidFill>
                  <a:latin typeface="Coco Gothic Bold"/>
                </a:rPr>
                <a:t>2024</a:t>
              </a:r>
            </a:p>
          </p:txBody>
        </p:sp>
      </p:grpSp>
      <p:grpSp>
        <p:nvGrpSpPr>
          <p:cNvPr name="Group 16" id="16"/>
          <p:cNvGrpSpPr/>
          <p:nvPr/>
        </p:nvGrpSpPr>
        <p:grpSpPr>
          <a:xfrm rot="0">
            <a:off x="478418" y="5143500"/>
            <a:ext cx="8665582" cy="4669401"/>
            <a:chOff x="0" y="0"/>
            <a:chExt cx="2282293" cy="1229801"/>
          </a:xfrm>
        </p:grpSpPr>
        <p:sp>
          <p:nvSpPr>
            <p:cNvPr name="Freeform 17" id="17"/>
            <p:cNvSpPr/>
            <p:nvPr/>
          </p:nvSpPr>
          <p:spPr>
            <a:xfrm flipH="false" flipV="false" rot="0">
              <a:off x="0" y="0"/>
              <a:ext cx="2282293" cy="1229801"/>
            </a:xfrm>
            <a:custGeom>
              <a:avLst/>
              <a:gdLst/>
              <a:ahLst/>
              <a:cxnLst/>
              <a:rect r="r" b="b" t="t" l="l"/>
              <a:pathLst>
                <a:path h="1229801" w="2282293">
                  <a:moveTo>
                    <a:pt x="0" y="0"/>
                  </a:moveTo>
                  <a:lnTo>
                    <a:pt x="2282293" y="0"/>
                  </a:lnTo>
                  <a:lnTo>
                    <a:pt x="2282293" y="1229801"/>
                  </a:lnTo>
                  <a:lnTo>
                    <a:pt x="0" y="1229801"/>
                  </a:lnTo>
                  <a:close/>
                </a:path>
              </a:pathLst>
            </a:custGeom>
            <a:solidFill>
              <a:srgbClr val="000000"/>
            </a:solidFill>
          </p:spPr>
        </p:sp>
        <p:sp>
          <p:nvSpPr>
            <p:cNvPr name="TextBox 18" id="18"/>
            <p:cNvSpPr txBox="true"/>
            <p:nvPr/>
          </p:nvSpPr>
          <p:spPr>
            <a:xfrm>
              <a:off x="0" y="19050"/>
              <a:ext cx="2282293" cy="1210751"/>
            </a:xfrm>
            <a:prstGeom prst="rect">
              <a:avLst/>
            </a:prstGeom>
          </p:spPr>
          <p:txBody>
            <a:bodyPr anchor="ctr" rtlCol="false" tIns="50800" lIns="50800" bIns="50800" rIns="50800"/>
            <a:lstStyle/>
            <a:p>
              <a:pPr algn="ctr">
                <a:lnSpc>
                  <a:spcPts val="1455"/>
                </a:lnSpc>
              </a:pPr>
            </a:p>
          </p:txBody>
        </p:sp>
      </p:grpSp>
      <p:sp>
        <p:nvSpPr>
          <p:cNvPr name="TextBox 19" id="19"/>
          <p:cNvSpPr txBox="true"/>
          <p:nvPr/>
        </p:nvSpPr>
        <p:spPr>
          <a:xfrm rot="0">
            <a:off x="17376936" y="9507103"/>
            <a:ext cx="432646" cy="205740"/>
          </a:xfrm>
          <a:prstGeom prst="rect">
            <a:avLst/>
          </a:prstGeom>
        </p:spPr>
        <p:txBody>
          <a:bodyPr anchor="t" rtlCol="false" tIns="0" lIns="0" bIns="0" rIns="0">
            <a:spAutoFit/>
          </a:bodyPr>
          <a:lstStyle/>
          <a:p>
            <a:pPr algn="ctr">
              <a:lnSpc>
                <a:spcPts val="1455"/>
              </a:lnSpc>
            </a:pPr>
            <a:r>
              <a:rPr lang="en-US" sz="1500">
                <a:solidFill>
                  <a:srgbClr val="1A1B1D"/>
                </a:solidFill>
                <a:latin typeface="Coco Gothic Bold"/>
              </a:rPr>
              <a:t>11</a:t>
            </a:r>
          </a:p>
        </p:txBody>
      </p:sp>
      <p:sp>
        <p:nvSpPr>
          <p:cNvPr name="TextBox 20" id="20"/>
          <p:cNvSpPr txBox="true"/>
          <p:nvPr/>
        </p:nvSpPr>
        <p:spPr>
          <a:xfrm rot="0">
            <a:off x="999738" y="2396712"/>
            <a:ext cx="7622942" cy="409124"/>
          </a:xfrm>
          <a:prstGeom prst="rect">
            <a:avLst/>
          </a:prstGeom>
        </p:spPr>
        <p:txBody>
          <a:bodyPr anchor="t" rtlCol="false" tIns="0" lIns="0" bIns="0" rIns="0">
            <a:spAutoFit/>
          </a:bodyPr>
          <a:lstStyle/>
          <a:p>
            <a:pPr algn="ctr">
              <a:lnSpc>
                <a:spcPts val="2982"/>
              </a:lnSpc>
            </a:pPr>
            <a:r>
              <a:rPr lang="en-US" sz="2982">
                <a:solidFill>
                  <a:srgbClr val="FFFDF7"/>
                </a:solidFill>
                <a:latin typeface="Poppins"/>
              </a:rPr>
              <a:t>Voici comment un module se déroule</a:t>
            </a:r>
          </a:p>
        </p:txBody>
      </p:sp>
      <p:sp>
        <p:nvSpPr>
          <p:cNvPr name="TextBox 21" id="21"/>
          <p:cNvSpPr txBox="true"/>
          <p:nvPr/>
        </p:nvSpPr>
        <p:spPr>
          <a:xfrm rot="0">
            <a:off x="3254152" y="7382950"/>
            <a:ext cx="5368528" cy="887095"/>
          </a:xfrm>
          <a:prstGeom prst="rect">
            <a:avLst/>
          </a:prstGeom>
        </p:spPr>
        <p:txBody>
          <a:bodyPr anchor="t" rtlCol="false" tIns="0" lIns="0" bIns="0" rIns="0">
            <a:spAutoFit/>
          </a:bodyPr>
          <a:lstStyle/>
          <a:p>
            <a:pPr algn="ctr">
              <a:lnSpc>
                <a:spcPts val="7279"/>
              </a:lnSpc>
            </a:pPr>
            <a:r>
              <a:rPr lang="en-US" sz="5199">
                <a:solidFill>
                  <a:srgbClr val="FEFEFE"/>
                </a:solidFill>
                <a:latin typeface="Open Sans Bold"/>
              </a:rPr>
              <a:t>Un format vidéo</a:t>
            </a:r>
          </a:p>
        </p:txBody>
      </p:sp>
      <p:sp>
        <p:nvSpPr>
          <p:cNvPr name="TextBox 22" id="22"/>
          <p:cNvSpPr txBox="true"/>
          <p:nvPr/>
        </p:nvSpPr>
        <p:spPr>
          <a:xfrm rot="0">
            <a:off x="3254152" y="8203370"/>
            <a:ext cx="5368528" cy="580390"/>
          </a:xfrm>
          <a:prstGeom prst="rect">
            <a:avLst/>
          </a:prstGeom>
        </p:spPr>
        <p:txBody>
          <a:bodyPr anchor="t" rtlCol="false" tIns="0" lIns="0" bIns="0" rIns="0">
            <a:spAutoFit/>
          </a:bodyPr>
          <a:lstStyle/>
          <a:p>
            <a:pPr algn="ctr">
              <a:lnSpc>
                <a:spcPts val="4759"/>
              </a:lnSpc>
            </a:pPr>
          </a:p>
        </p:txBody>
      </p:sp>
      <p:sp>
        <p:nvSpPr>
          <p:cNvPr name="TextBox 23" id="23"/>
          <p:cNvSpPr txBox="true"/>
          <p:nvPr/>
        </p:nvSpPr>
        <p:spPr>
          <a:xfrm rot="0">
            <a:off x="2965772" y="3762278"/>
            <a:ext cx="5945287" cy="887095"/>
          </a:xfrm>
          <a:prstGeom prst="rect">
            <a:avLst/>
          </a:prstGeom>
        </p:spPr>
        <p:txBody>
          <a:bodyPr anchor="t" rtlCol="false" tIns="0" lIns="0" bIns="0" rIns="0">
            <a:spAutoFit/>
          </a:bodyPr>
          <a:lstStyle/>
          <a:p>
            <a:pPr algn="ctr">
              <a:lnSpc>
                <a:spcPts val="7279"/>
              </a:lnSpc>
            </a:pPr>
            <a:r>
              <a:rPr lang="en-US" sz="5199">
                <a:solidFill>
                  <a:srgbClr val="FEFEFE"/>
                </a:solidFill>
                <a:latin typeface="Open Sans Bold"/>
              </a:rPr>
              <a:t>Un format textuel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1A1B1D"/>
        </a:solidFill>
      </p:bgPr>
    </p:bg>
    <p:spTree>
      <p:nvGrpSpPr>
        <p:cNvPr id="1" name=""/>
        <p:cNvGrpSpPr/>
        <p:nvPr/>
      </p:nvGrpSpPr>
      <p:grpSpPr>
        <a:xfrm>
          <a:off x="0" y="0"/>
          <a:ext cx="0" cy="0"/>
          <a:chOff x="0" y="0"/>
          <a:chExt cx="0" cy="0"/>
        </a:xfrm>
      </p:grpSpPr>
      <p:sp>
        <p:nvSpPr>
          <p:cNvPr name="Freeform 2" id="2"/>
          <p:cNvSpPr/>
          <p:nvPr/>
        </p:nvSpPr>
        <p:spPr>
          <a:xfrm flipH="false" flipV="false" rot="0">
            <a:off x="2370077" y="1608282"/>
            <a:ext cx="12329194" cy="8678718"/>
          </a:xfrm>
          <a:custGeom>
            <a:avLst/>
            <a:gdLst/>
            <a:ahLst/>
            <a:cxnLst/>
            <a:rect r="r" b="b" t="t" l="l"/>
            <a:pathLst>
              <a:path h="8678718" w="12329194">
                <a:moveTo>
                  <a:pt x="0" y="0"/>
                </a:moveTo>
                <a:lnTo>
                  <a:pt x="12329194" y="0"/>
                </a:lnTo>
                <a:lnTo>
                  <a:pt x="12329194" y="8678718"/>
                </a:lnTo>
                <a:lnTo>
                  <a:pt x="0" y="8678718"/>
                </a:lnTo>
                <a:lnTo>
                  <a:pt x="0" y="0"/>
                </a:lnTo>
                <a:close/>
              </a:path>
            </a:pathLst>
          </a:custGeom>
          <a:blipFill>
            <a:blip r:embed="rId2"/>
            <a:stretch>
              <a:fillRect l="0" t="0" r="-4477" b="0"/>
            </a:stretch>
          </a:blipFill>
        </p:spPr>
      </p:sp>
      <p:sp>
        <p:nvSpPr>
          <p:cNvPr name="TextBox 3" id="3"/>
          <p:cNvSpPr txBox="true"/>
          <p:nvPr/>
        </p:nvSpPr>
        <p:spPr>
          <a:xfrm rot="0">
            <a:off x="3571254" y="99742"/>
            <a:ext cx="8907810" cy="1226808"/>
          </a:xfrm>
          <a:prstGeom prst="rect">
            <a:avLst/>
          </a:prstGeom>
        </p:spPr>
        <p:txBody>
          <a:bodyPr anchor="t" rtlCol="false" tIns="0" lIns="0" bIns="0" rIns="0">
            <a:spAutoFit/>
          </a:bodyPr>
          <a:lstStyle/>
          <a:p>
            <a:pPr algn="ctr">
              <a:lnSpc>
                <a:spcPts val="10080"/>
              </a:lnSpc>
            </a:pPr>
            <a:r>
              <a:rPr lang="en-US" sz="7200" u="sng">
                <a:solidFill>
                  <a:srgbClr val="FFFDF7"/>
                </a:solidFill>
                <a:latin typeface="Open Sans Bold"/>
              </a:rPr>
              <a:t>Voici mes résultats:</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1A1B1D"/>
        </a:solidFill>
      </p:bgPr>
    </p:bg>
    <p:spTree>
      <p:nvGrpSpPr>
        <p:cNvPr id="1" name=""/>
        <p:cNvGrpSpPr/>
        <p:nvPr/>
      </p:nvGrpSpPr>
      <p:grpSpPr>
        <a:xfrm>
          <a:off x="0" y="0"/>
          <a:ext cx="0" cy="0"/>
          <a:chOff x="0" y="0"/>
          <a:chExt cx="0" cy="0"/>
        </a:xfrm>
      </p:grpSpPr>
      <p:grpSp>
        <p:nvGrpSpPr>
          <p:cNvPr name="Group 2" id="2"/>
          <p:cNvGrpSpPr/>
          <p:nvPr/>
        </p:nvGrpSpPr>
        <p:grpSpPr>
          <a:xfrm rot="0">
            <a:off x="478418" y="474099"/>
            <a:ext cx="17331164" cy="9338801"/>
            <a:chOff x="0" y="0"/>
            <a:chExt cx="4564586" cy="2459602"/>
          </a:xfrm>
        </p:grpSpPr>
        <p:sp>
          <p:nvSpPr>
            <p:cNvPr name="Freeform 3" id="3"/>
            <p:cNvSpPr/>
            <p:nvPr/>
          </p:nvSpPr>
          <p:spPr>
            <a:xfrm flipH="false" flipV="false" rot="0">
              <a:off x="0" y="0"/>
              <a:ext cx="4564586" cy="2459602"/>
            </a:xfrm>
            <a:custGeom>
              <a:avLst/>
              <a:gdLst/>
              <a:ahLst/>
              <a:cxnLst/>
              <a:rect r="r" b="b" t="t" l="l"/>
              <a:pathLst>
                <a:path h="2459602" w="4564586">
                  <a:moveTo>
                    <a:pt x="0" y="0"/>
                  </a:moveTo>
                  <a:lnTo>
                    <a:pt x="4564586" y="0"/>
                  </a:lnTo>
                  <a:lnTo>
                    <a:pt x="4564586" y="2459602"/>
                  </a:lnTo>
                  <a:lnTo>
                    <a:pt x="0" y="2459602"/>
                  </a:lnTo>
                  <a:close/>
                </a:path>
              </a:pathLst>
            </a:custGeom>
            <a:solidFill>
              <a:srgbClr val="000000">
                <a:alpha val="0"/>
              </a:srgbClr>
            </a:solidFill>
            <a:ln w="9525" cap="sq">
              <a:solidFill>
                <a:srgbClr val="FEFEFE"/>
              </a:solidFill>
              <a:prstDash val="solid"/>
              <a:miter/>
            </a:ln>
          </p:spPr>
        </p:sp>
        <p:sp>
          <p:nvSpPr>
            <p:cNvPr name="TextBox 4" id="4"/>
            <p:cNvSpPr txBox="true"/>
            <p:nvPr/>
          </p:nvSpPr>
          <p:spPr>
            <a:xfrm>
              <a:off x="0" y="19050"/>
              <a:ext cx="4564586" cy="2440552"/>
            </a:xfrm>
            <a:prstGeom prst="rect">
              <a:avLst/>
            </a:prstGeom>
          </p:spPr>
          <p:txBody>
            <a:bodyPr anchor="ctr" rtlCol="false" tIns="50800" lIns="50800" bIns="50800" rIns="50800"/>
            <a:lstStyle/>
            <a:p>
              <a:pPr algn="ctr">
                <a:lnSpc>
                  <a:spcPts val="1455"/>
                </a:lnSpc>
              </a:pPr>
            </a:p>
          </p:txBody>
        </p:sp>
      </p:grpSp>
      <p:sp>
        <p:nvSpPr>
          <p:cNvPr name="TextBox 5" id="5"/>
          <p:cNvSpPr txBox="true"/>
          <p:nvPr/>
        </p:nvSpPr>
        <p:spPr>
          <a:xfrm rot="0">
            <a:off x="6611391" y="3883035"/>
            <a:ext cx="5065219" cy="1347787"/>
          </a:xfrm>
          <a:prstGeom prst="rect">
            <a:avLst/>
          </a:prstGeom>
        </p:spPr>
        <p:txBody>
          <a:bodyPr anchor="t" rtlCol="false" tIns="0" lIns="0" bIns="0" rIns="0">
            <a:spAutoFit/>
          </a:bodyPr>
          <a:lstStyle/>
          <a:p>
            <a:pPr algn="ctr">
              <a:lnSpc>
                <a:spcPts val="9599"/>
              </a:lnSpc>
            </a:pPr>
            <a:r>
              <a:rPr lang="en-US" sz="9999">
                <a:solidFill>
                  <a:srgbClr val="FFD21B"/>
                </a:solidFill>
                <a:latin typeface="Coco Gothic Bold"/>
              </a:rPr>
              <a:t>MERCI !</a:t>
            </a:r>
          </a:p>
        </p:txBody>
      </p:sp>
      <p:sp>
        <p:nvSpPr>
          <p:cNvPr name="TextBox 6" id="6"/>
          <p:cNvSpPr txBox="true"/>
          <p:nvPr/>
        </p:nvSpPr>
        <p:spPr>
          <a:xfrm rot="0">
            <a:off x="6611391" y="5060940"/>
            <a:ext cx="5065219" cy="1514475"/>
          </a:xfrm>
          <a:prstGeom prst="rect">
            <a:avLst/>
          </a:prstGeom>
        </p:spPr>
        <p:txBody>
          <a:bodyPr anchor="t" rtlCol="false" tIns="0" lIns="0" bIns="0" rIns="0">
            <a:spAutoFit/>
          </a:bodyPr>
          <a:lstStyle/>
          <a:p>
            <a:pPr algn="ctr">
              <a:lnSpc>
                <a:spcPts val="2399"/>
              </a:lnSpc>
            </a:pPr>
            <a:r>
              <a:rPr lang="en-US" sz="2499">
                <a:solidFill>
                  <a:srgbClr val="FEFEFE"/>
                </a:solidFill>
                <a:latin typeface="Poppins"/>
              </a:rPr>
              <a:t>Pour plus d’informations :</a:t>
            </a:r>
          </a:p>
          <a:p>
            <a:pPr algn="ctr">
              <a:lnSpc>
                <a:spcPts val="2399"/>
              </a:lnSpc>
            </a:pPr>
          </a:p>
          <a:p>
            <a:pPr algn="ctr">
              <a:lnSpc>
                <a:spcPts val="2399"/>
              </a:lnSpc>
            </a:pPr>
            <a:r>
              <a:rPr lang="en-US" sz="2499">
                <a:solidFill>
                  <a:srgbClr val="FEFEFE"/>
                </a:solidFill>
                <a:latin typeface="Poppins Bold"/>
              </a:rPr>
              <a:t>Attia Kais</a:t>
            </a:r>
          </a:p>
          <a:p>
            <a:pPr algn="ctr">
              <a:lnSpc>
                <a:spcPts val="2399"/>
              </a:lnSpc>
            </a:pPr>
            <a:r>
              <a:rPr lang="en-US" sz="2499">
                <a:solidFill>
                  <a:srgbClr val="FEFEFE"/>
                </a:solidFill>
                <a:latin typeface="Poppins"/>
              </a:rPr>
              <a:t>Etudiant</a:t>
            </a:r>
          </a:p>
          <a:p>
            <a:pPr algn="ctr">
              <a:lnSpc>
                <a:spcPts val="2399"/>
              </a:lnSpc>
            </a:pPr>
            <a:r>
              <a:rPr lang="en-US" sz="2499">
                <a:solidFill>
                  <a:srgbClr val="FEFEFE"/>
                </a:solidFill>
                <a:latin typeface="Poppins"/>
              </a:rPr>
              <a:t>attiakais31@gmail.com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DAF-J_EoYfI</dc:identifier>
  <dcterms:modified xsi:type="dcterms:W3CDTF">2011-08-01T06:04:30Z</dcterms:modified>
  <cp:revision>1</cp:revision>
  <dc:title>CERTIFICATION</dc:title>
</cp:coreProperties>
</file>